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notesMasterIdLst>
    <p:notesMasterId r:id="rId37"/>
  </p:notesMasterIdLst>
  <p:handoutMasterIdLst>
    <p:handoutMasterId r:id="rId38"/>
  </p:handoutMasterIdLst>
  <p:sldIdLst>
    <p:sldId id="256" r:id="rId2"/>
    <p:sldId id="384" r:id="rId3"/>
    <p:sldId id="257" r:id="rId4"/>
    <p:sldId id="372" r:id="rId5"/>
    <p:sldId id="262" r:id="rId6"/>
    <p:sldId id="263" r:id="rId7"/>
    <p:sldId id="266" r:id="rId8"/>
    <p:sldId id="377" r:id="rId9"/>
    <p:sldId id="378" r:id="rId10"/>
    <p:sldId id="289" r:id="rId11"/>
    <p:sldId id="373" r:id="rId12"/>
    <p:sldId id="374" r:id="rId13"/>
    <p:sldId id="376" r:id="rId14"/>
    <p:sldId id="375" r:id="rId15"/>
    <p:sldId id="379" r:id="rId16"/>
    <p:sldId id="385" r:id="rId17"/>
    <p:sldId id="387" r:id="rId18"/>
    <p:sldId id="388" r:id="rId19"/>
    <p:sldId id="391" r:id="rId20"/>
    <p:sldId id="380" r:id="rId21"/>
    <p:sldId id="360" r:id="rId22"/>
    <p:sldId id="369" r:id="rId23"/>
    <p:sldId id="361" r:id="rId24"/>
    <p:sldId id="364" r:id="rId25"/>
    <p:sldId id="382" r:id="rId26"/>
    <p:sldId id="383" r:id="rId27"/>
    <p:sldId id="362" r:id="rId28"/>
    <p:sldId id="363" r:id="rId29"/>
    <p:sldId id="390" r:id="rId30"/>
    <p:sldId id="392" r:id="rId31"/>
    <p:sldId id="393" r:id="rId32"/>
    <p:sldId id="396" r:id="rId33"/>
    <p:sldId id="395" r:id="rId34"/>
    <p:sldId id="397" r:id="rId35"/>
    <p:sldId id="39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84" autoAdjust="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4" d="100"/>
          <a:sy n="104" d="100"/>
        </p:scale>
        <p:origin x="46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9D1D88-0FC1-46D5-94CB-D330CE54081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418B8C0-3336-45B7-B7A9-3DEACEC23B7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Clear up misunderstandings about the video, readings, and quiz on Enfield et al. (2018)</a:t>
          </a:r>
        </a:p>
      </dgm:t>
    </dgm:pt>
    <dgm:pt modelId="{C9538FFE-2BC7-434C-8459-52C64DB61446}" type="parTrans" cxnId="{32EF9297-91CC-4C4B-AA02-5286EA2311B7}">
      <dgm:prSet/>
      <dgm:spPr/>
      <dgm:t>
        <a:bodyPr/>
        <a:lstStyle/>
        <a:p>
          <a:endParaRPr lang="en-US"/>
        </a:p>
      </dgm:t>
    </dgm:pt>
    <dgm:pt modelId="{8073CDAE-ADB6-46E6-A093-190A061C13BF}" type="sibTrans" cxnId="{32EF9297-91CC-4C4B-AA02-5286EA2311B7}">
      <dgm:prSet/>
      <dgm:spPr/>
      <dgm:t>
        <a:bodyPr/>
        <a:lstStyle/>
        <a:p>
          <a:endParaRPr lang="en-US"/>
        </a:p>
      </dgm:t>
    </dgm:pt>
    <dgm:pt modelId="{F1953ABB-DDC3-4F98-B00E-D5AAC3EB2FE0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Discuss the differential role of questioners and answerers in terms of epistemic authority and sequential agency</a:t>
          </a:r>
        </a:p>
      </dgm:t>
    </dgm:pt>
    <dgm:pt modelId="{CC3279E9-58A0-45E1-9CB4-69B129CA926F}" type="parTrans" cxnId="{5D263B90-D6E1-48DD-B1D1-0A4448B3BA0C}">
      <dgm:prSet/>
      <dgm:spPr/>
      <dgm:t>
        <a:bodyPr/>
        <a:lstStyle/>
        <a:p>
          <a:endParaRPr lang="en-US"/>
        </a:p>
      </dgm:t>
    </dgm:pt>
    <dgm:pt modelId="{48557E98-FC21-458C-9528-8EEA96D3D964}" type="sibTrans" cxnId="{5D263B90-D6E1-48DD-B1D1-0A4448B3BA0C}">
      <dgm:prSet/>
      <dgm:spPr/>
      <dgm:t>
        <a:bodyPr/>
        <a:lstStyle/>
        <a:p>
          <a:endParaRPr lang="en-US"/>
        </a:p>
      </dgm:t>
    </dgm:pt>
    <dgm:pt modelId="{9FBEBEB1-20ED-4031-A8E2-2020747AA0F8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Describe how response design modulates epistemic gradients and sequential agency</a:t>
          </a:r>
        </a:p>
      </dgm:t>
    </dgm:pt>
    <dgm:pt modelId="{F98319A9-B796-4DAB-B515-263919EAA047}" type="parTrans" cxnId="{B4272233-65B3-463D-930A-63F6C3938645}">
      <dgm:prSet/>
      <dgm:spPr/>
      <dgm:t>
        <a:bodyPr/>
        <a:lstStyle/>
        <a:p>
          <a:endParaRPr lang="en-US"/>
        </a:p>
      </dgm:t>
    </dgm:pt>
    <dgm:pt modelId="{990AE177-9219-4F74-B363-9A838C2C5A81}" type="sibTrans" cxnId="{B4272233-65B3-463D-930A-63F6C3938645}">
      <dgm:prSet/>
      <dgm:spPr/>
      <dgm:t>
        <a:bodyPr/>
        <a:lstStyle/>
        <a:p>
          <a:endParaRPr lang="en-US"/>
        </a:p>
      </dgm:t>
    </dgm:pt>
    <dgm:pt modelId="{29080B21-7B06-4432-871E-43A247936856}" type="pres">
      <dgm:prSet presAssocID="{0A9D1D88-0FC1-46D5-94CB-D330CE54081C}" presName="root" presStyleCnt="0">
        <dgm:presLayoutVars>
          <dgm:dir/>
          <dgm:resizeHandles val="exact"/>
        </dgm:presLayoutVars>
      </dgm:prSet>
      <dgm:spPr/>
    </dgm:pt>
    <dgm:pt modelId="{865206DD-73BF-4D43-A955-352B41995AF1}" type="pres">
      <dgm:prSet presAssocID="{8418B8C0-3336-45B7-B7A9-3DEACEC23B7C}" presName="compNode" presStyleCnt="0"/>
      <dgm:spPr/>
    </dgm:pt>
    <dgm:pt modelId="{11AF7BD1-C5F6-43D2-8CB7-6BE14CECE9EC}" type="pres">
      <dgm:prSet presAssocID="{8418B8C0-3336-45B7-B7A9-3DEACEC23B7C}" presName="bgRect" presStyleLbl="bgShp" presStyleIdx="0" presStyleCnt="3"/>
      <dgm:spPr/>
    </dgm:pt>
    <dgm:pt modelId="{353C8BB5-3EC9-4043-8AC0-45409773CAFB}" type="pres">
      <dgm:prSet presAssocID="{8418B8C0-3336-45B7-B7A9-3DEACEC23B7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問題"/>
        </a:ext>
      </dgm:extLst>
    </dgm:pt>
    <dgm:pt modelId="{7AF5B562-07FA-4D06-9298-F6B77891E6AA}" type="pres">
      <dgm:prSet presAssocID="{8418B8C0-3336-45B7-B7A9-3DEACEC23B7C}" presName="spaceRect" presStyleCnt="0"/>
      <dgm:spPr/>
    </dgm:pt>
    <dgm:pt modelId="{083384BE-79EB-476E-84F8-AB5B7B930714}" type="pres">
      <dgm:prSet presAssocID="{8418B8C0-3336-45B7-B7A9-3DEACEC23B7C}" presName="parTx" presStyleLbl="revTx" presStyleIdx="0" presStyleCnt="3">
        <dgm:presLayoutVars>
          <dgm:chMax val="0"/>
          <dgm:chPref val="0"/>
        </dgm:presLayoutVars>
      </dgm:prSet>
      <dgm:spPr/>
    </dgm:pt>
    <dgm:pt modelId="{71A3C8BA-1862-4BD3-8E9C-9A2F04D0EF6A}" type="pres">
      <dgm:prSet presAssocID="{8073CDAE-ADB6-46E6-A093-190A061C13BF}" presName="sibTrans" presStyleCnt="0"/>
      <dgm:spPr/>
    </dgm:pt>
    <dgm:pt modelId="{C596745F-310B-44F0-9884-B9D233C8FC91}" type="pres">
      <dgm:prSet presAssocID="{F1953ABB-DDC3-4F98-B00E-D5AAC3EB2FE0}" presName="compNode" presStyleCnt="0"/>
      <dgm:spPr/>
    </dgm:pt>
    <dgm:pt modelId="{ABAD7632-CDF9-4371-AE35-6507B72370C9}" type="pres">
      <dgm:prSet presAssocID="{F1953ABB-DDC3-4F98-B00E-D5AAC3EB2FE0}" presName="bgRect" presStyleLbl="bgShp" presStyleIdx="1" presStyleCnt="3"/>
      <dgm:spPr/>
    </dgm:pt>
    <dgm:pt modelId="{1F1FD4D9-E1DC-4082-BEC2-E25D8C27F150}" type="pres">
      <dgm:prSet presAssocID="{F1953ABB-DDC3-4F98-B00E-D5AAC3EB2FE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醫生"/>
        </a:ext>
      </dgm:extLst>
    </dgm:pt>
    <dgm:pt modelId="{D5BCE565-8FD8-48C7-B68F-ECD21DA0D826}" type="pres">
      <dgm:prSet presAssocID="{F1953ABB-DDC3-4F98-B00E-D5AAC3EB2FE0}" presName="spaceRect" presStyleCnt="0"/>
      <dgm:spPr/>
    </dgm:pt>
    <dgm:pt modelId="{EBD431C9-2F24-4C0C-89D6-54CC58805A09}" type="pres">
      <dgm:prSet presAssocID="{F1953ABB-DDC3-4F98-B00E-D5AAC3EB2FE0}" presName="parTx" presStyleLbl="revTx" presStyleIdx="1" presStyleCnt="3">
        <dgm:presLayoutVars>
          <dgm:chMax val="0"/>
          <dgm:chPref val="0"/>
        </dgm:presLayoutVars>
      </dgm:prSet>
      <dgm:spPr/>
    </dgm:pt>
    <dgm:pt modelId="{C6BA57F6-0031-4705-BFC0-B4F062BEDC54}" type="pres">
      <dgm:prSet presAssocID="{48557E98-FC21-458C-9528-8EEA96D3D964}" presName="sibTrans" presStyleCnt="0"/>
      <dgm:spPr/>
    </dgm:pt>
    <dgm:pt modelId="{82511B65-2E26-4267-98D0-14870FF34475}" type="pres">
      <dgm:prSet presAssocID="{9FBEBEB1-20ED-4031-A8E2-2020747AA0F8}" presName="compNode" presStyleCnt="0"/>
      <dgm:spPr/>
    </dgm:pt>
    <dgm:pt modelId="{65CE894F-90D5-4B8C-AF3C-A32725BF78B7}" type="pres">
      <dgm:prSet presAssocID="{9FBEBEB1-20ED-4031-A8E2-2020747AA0F8}" presName="bgRect" presStyleLbl="bgShp" presStyleIdx="2" presStyleCnt="3"/>
      <dgm:spPr/>
    </dgm:pt>
    <dgm:pt modelId="{C40D19FB-E284-49E4-A6CA-B4FA70B9651D}" type="pres">
      <dgm:prSet presAssocID="{9FBEBEB1-20ED-4031-A8E2-2020747AA0F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核取記號"/>
        </a:ext>
      </dgm:extLst>
    </dgm:pt>
    <dgm:pt modelId="{162C9559-883D-495D-B3E1-4153D0570F83}" type="pres">
      <dgm:prSet presAssocID="{9FBEBEB1-20ED-4031-A8E2-2020747AA0F8}" presName="spaceRect" presStyleCnt="0"/>
      <dgm:spPr/>
    </dgm:pt>
    <dgm:pt modelId="{267D6B64-0DB7-49E3-B68A-6234A19EDD41}" type="pres">
      <dgm:prSet presAssocID="{9FBEBEB1-20ED-4031-A8E2-2020747AA0F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5CBCB18-A560-4427-8D32-6D3E42E060B4}" type="presOf" srcId="{0A9D1D88-0FC1-46D5-94CB-D330CE54081C}" destId="{29080B21-7B06-4432-871E-43A247936856}" srcOrd="0" destOrd="0" presId="urn:microsoft.com/office/officeart/2018/2/layout/IconVerticalSolidList"/>
    <dgm:cxn modelId="{6A1C0B20-9693-44CA-87D6-4C26E94FA46D}" type="presOf" srcId="{F1953ABB-DDC3-4F98-B00E-D5AAC3EB2FE0}" destId="{EBD431C9-2F24-4C0C-89D6-54CC58805A09}" srcOrd="0" destOrd="0" presId="urn:microsoft.com/office/officeart/2018/2/layout/IconVerticalSolidList"/>
    <dgm:cxn modelId="{B4272233-65B3-463D-930A-63F6C3938645}" srcId="{0A9D1D88-0FC1-46D5-94CB-D330CE54081C}" destId="{9FBEBEB1-20ED-4031-A8E2-2020747AA0F8}" srcOrd="2" destOrd="0" parTransId="{F98319A9-B796-4DAB-B515-263919EAA047}" sibTransId="{990AE177-9219-4F74-B363-9A838C2C5A81}"/>
    <dgm:cxn modelId="{5D263B90-D6E1-48DD-B1D1-0A4448B3BA0C}" srcId="{0A9D1D88-0FC1-46D5-94CB-D330CE54081C}" destId="{F1953ABB-DDC3-4F98-B00E-D5AAC3EB2FE0}" srcOrd="1" destOrd="0" parTransId="{CC3279E9-58A0-45E1-9CB4-69B129CA926F}" sibTransId="{48557E98-FC21-458C-9528-8EEA96D3D964}"/>
    <dgm:cxn modelId="{6F70E492-6BCB-4342-9F30-1C8C9B3117CD}" type="presOf" srcId="{9FBEBEB1-20ED-4031-A8E2-2020747AA0F8}" destId="{267D6B64-0DB7-49E3-B68A-6234A19EDD41}" srcOrd="0" destOrd="0" presId="urn:microsoft.com/office/officeart/2018/2/layout/IconVerticalSolidList"/>
    <dgm:cxn modelId="{32EF9297-91CC-4C4B-AA02-5286EA2311B7}" srcId="{0A9D1D88-0FC1-46D5-94CB-D330CE54081C}" destId="{8418B8C0-3336-45B7-B7A9-3DEACEC23B7C}" srcOrd="0" destOrd="0" parTransId="{C9538FFE-2BC7-434C-8459-52C64DB61446}" sibTransId="{8073CDAE-ADB6-46E6-A093-190A061C13BF}"/>
    <dgm:cxn modelId="{40A29DD2-D523-4F04-B671-FEEEB63E4111}" type="presOf" srcId="{8418B8C0-3336-45B7-B7A9-3DEACEC23B7C}" destId="{083384BE-79EB-476E-84F8-AB5B7B930714}" srcOrd="0" destOrd="0" presId="urn:microsoft.com/office/officeart/2018/2/layout/IconVerticalSolidList"/>
    <dgm:cxn modelId="{1EE2DEB3-9344-4167-8585-36A4F6676967}" type="presParOf" srcId="{29080B21-7B06-4432-871E-43A247936856}" destId="{865206DD-73BF-4D43-A955-352B41995AF1}" srcOrd="0" destOrd="0" presId="urn:microsoft.com/office/officeart/2018/2/layout/IconVerticalSolidList"/>
    <dgm:cxn modelId="{A12B7C85-7CE2-4702-A3F8-A4B8FA42139B}" type="presParOf" srcId="{865206DD-73BF-4D43-A955-352B41995AF1}" destId="{11AF7BD1-C5F6-43D2-8CB7-6BE14CECE9EC}" srcOrd="0" destOrd="0" presId="urn:microsoft.com/office/officeart/2018/2/layout/IconVerticalSolidList"/>
    <dgm:cxn modelId="{01A28FF5-3C36-4D35-AC06-DA7A159CEDB1}" type="presParOf" srcId="{865206DD-73BF-4D43-A955-352B41995AF1}" destId="{353C8BB5-3EC9-4043-8AC0-45409773CAFB}" srcOrd="1" destOrd="0" presId="urn:microsoft.com/office/officeart/2018/2/layout/IconVerticalSolidList"/>
    <dgm:cxn modelId="{96DEC061-74F9-43A0-9BBD-11A51F839EC9}" type="presParOf" srcId="{865206DD-73BF-4D43-A955-352B41995AF1}" destId="{7AF5B562-07FA-4D06-9298-F6B77891E6AA}" srcOrd="2" destOrd="0" presId="urn:microsoft.com/office/officeart/2018/2/layout/IconVerticalSolidList"/>
    <dgm:cxn modelId="{C702D1D5-0CC5-4E65-A75A-94B0BE8473A8}" type="presParOf" srcId="{865206DD-73BF-4D43-A955-352B41995AF1}" destId="{083384BE-79EB-476E-84F8-AB5B7B930714}" srcOrd="3" destOrd="0" presId="urn:microsoft.com/office/officeart/2018/2/layout/IconVerticalSolidList"/>
    <dgm:cxn modelId="{A92F98B7-1B10-44A0-B0CF-74DC29B208BA}" type="presParOf" srcId="{29080B21-7B06-4432-871E-43A247936856}" destId="{71A3C8BA-1862-4BD3-8E9C-9A2F04D0EF6A}" srcOrd="1" destOrd="0" presId="urn:microsoft.com/office/officeart/2018/2/layout/IconVerticalSolidList"/>
    <dgm:cxn modelId="{8587437B-1BB6-4DA5-83DB-D488B4A0AD2C}" type="presParOf" srcId="{29080B21-7B06-4432-871E-43A247936856}" destId="{C596745F-310B-44F0-9884-B9D233C8FC91}" srcOrd="2" destOrd="0" presId="urn:microsoft.com/office/officeart/2018/2/layout/IconVerticalSolidList"/>
    <dgm:cxn modelId="{8E1CB0BC-A0B5-4076-A5C6-423FC2E7A70C}" type="presParOf" srcId="{C596745F-310B-44F0-9884-B9D233C8FC91}" destId="{ABAD7632-CDF9-4371-AE35-6507B72370C9}" srcOrd="0" destOrd="0" presId="urn:microsoft.com/office/officeart/2018/2/layout/IconVerticalSolidList"/>
    <dgm:cxn modelId="{BC0293DF-D2EC-4D21-BF58-83F9F2732423}" type="presParOf" srcId="{C596745F-310B-44F0-9884-B9D233C8FC91}" destId="{1F1FD4D9-E1DC-4082-BEC2-E25D8C27F150}" srcOrd="1" destOrd="0" presId="urn:microsoft.com/office/officeart/2018/2/layout/IconVerticalSolidList"/>
    <dgm:cxn modelId="{AE9CA70C-BE30-4B0A-AA04-70E873CF94B0}" type="presParOf" srcId="{C596745F-310B-44F0-9884-B9D233C8FC91}" destId="{D5BCE565-8FD8-48C7-B68F-ECD21DA0D826}" srcOrd="2" destOrd="0" presId="urn:microsoft.com/office/officeart/2018/2/layout/IconVerticalSolidList"/>
    <dgm:cxn modelId="{E8A038DA-935E-4768-AD38-33C4CC54C37A}" type="presParOf" srcId="{C596745F-310B-44F0-9884-B9D233C8FC91}" destId="{EBD431C9-2F24-4C0C-89D6-54CC58805A09}" srcOrd="3" destOrd="0" presId="urn:microsoft.com/office/officeart/2018/2/layout/IconVerticalSolidList"/>
    <dgm:cxn modelId="{A38B6E17-4463-4F5B-A17E-4D022181089A}" type="presParOf" srcId="{29080B21-7B06-4432-871E-43A247936856}" destId="{C6BA57F6-0031-4705-BFC0-B4F062BEDC54}" srcOrd="3" destOrd="0" presId="urn:microsoft.com/office/officeart/2018/2/layout/IconVerticalSolidList"/>
    <dgm:cxn modelId="{C699ABEC-1C6E-4F9A-8EC8-09BFC0E4F34E}" type="presParOf" srcId="{29080B21-7B06-4432-871E-43A247936856}" destId="{82511B65-2E26-4267-98D0-14870FF34475}" srcOrd="4" destOrd="0" presId="urn:microsoft.com/office/officeart/2018/2/layout/IconVerticalSolidList"/>
    <dgm:cxn modelId="{EC6AC660-79B1-44F4-92ED-EC8BBDAE2557}" type="presParOf" srcId="{82511B65-2E26-4267-98D0-14870FF34475}" destId="{65CE894F-90D5-4B8C-AF3C-A32725BF78B7}" srcOrd="0" destOrd="0" presId="urn:microsoft.com/office/officeart/2018/2/layout/IconVerticalSolidList"/>
    <dgm:cxn modelId="{67B2D3CC-0A5B-4849-92C5-6529253081EE}" type="presParOf" srcId="{82511B65-2E26-4267-98D0-14870FF34475}" destId="{C40D19FB-E284-49E4-A6CA-B4FA70B9651D}" srcOrd="1" destOrd="0" presId="urn:microsoft.com/office/officeart/2018/2/layout/IconVerticalSolidList"/>
    <dgm:cxn modelId="{A8B47958-A3AE-4F62-B877-04C0CC3676F5}" type="presParOf" srcId="{82511B65-2E26-4267-98D0-14870FF34475}" destId="{162C9559-883D-495D-B3E1-4153D0570F83}" srcOrd="2" destOrd="0" presId="urn:microsoft.com/office/officeart/2018/2/layout/IconVerticalSolidList"/>
    <dgm:cxn modelId="{A7B3C458-79B1-4690-9B71-55C40869BC8B}" type="presParOf" srcId="{82511B65-2E26-4267-98D0-14870FF34475}" destId="{267D6B64-0DB7-49E3-B68A-6234A19EDD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D40538-00D9-4791-A716-7D0757958F3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HK" altLang="en-US"/>
        </a:p>
      </dgm:t>
    </dgm:pt>
    <dgm:pt modelId="{49D36E6D-381F-4DDE-A854-1EA285CFEA7A}">
      <dgm:prSet phldrT="[文字]"/>
      <dgm:spPr/>
      <dgm:t>
        <a:bodyPr/>
        <a:lstStyle/>
        <a:p>
          <a:r>
            <a:rPr lang="en-US" altLang="zh-HK" dirty="0"/>
            <a:t>Responses to questions</a:t>
          </a:r>
          <a:endParaRPr lang="zh-HK" altLang="en-US" dirty="0"/>
        </a:p>
      </dgm:t>
    </dgm:pt>
    <dgm:pt modelId="{0C2DE390-312E-4E09-8965-B6E0D7849C7E}" type="parTrans" cxnId="{00DC6B69-BD78-470B-9001-3E21CE2CC29C}">
      <dgm:prSet/>
      <dgm:spPr/>
      <dgm:t>
        <a:bodyPr/>
        <a:lstStyle/>
        <a:p>
          <a:endParaRPr lang="zh-HK" altLang="en-US"/>
        </a:p>
      </dgm:t>
    </dgm:pt>
    <dgm:pt modelId="{A66543D0-BD5D-4278-B0CE-C2BD9824A190}" type="sibTrans" cxnId="{00DC6B69-BD78-470B-9001-3E21CE2CC29C}">
      <dgm:prSet/>
      <dgm:spPr/>
      <dgm:t>
        <a:bodyPr/>
        <a:lstStyle/>
        <a:p>
          <a:endParaRPr lang="zh-HK" altLang="en-US"/>
        </a:p>
      </dgm:t>
    </dgm:pt>
    <dgm:pt modelId="{17DB484A-3569-4828-A19F-EBC666DE63C9}">
      <dgm:prSet phldrT="[文字]"/>
      <dgm:spPr/>
      <dgm:t>
        <a:bodyPr/>
        <a:lstStyle/>
        <a:p>
          <a:r>
            <a:rPr lang="en-US" altLang="zh-HK" dirty="0"/>
            <a:t>Non-answers</a:t>
          </a:r>
          <a:endParaRPr lang="zh-HK" altLang="en-US" dirty="0"/>
        </a:p>
      </dgm:t>
    </dgm:pt>
    <dgm:pt modelId="{FA38D3E6-8CAE-4B24-BA81-0AFF8C9C4D96}" type="parTrans" cxnId="{C02513C7-273F-4139-832F-1639B5550569}">
      <dgm:prSet/>
      <dgm:spPr/>
      <dgm:t>
        <a:bodyPr/>
        <a:lstStyle/>
        <a:p>
          <a:endParaRPr lang="zh-HK" altLang="en-US"/>
        </a:p>
      </dgm:t>
    </dgm:pt>
    <dgm:pt modelId="{B23A3BD1-8EC8-4954-87FA-94D70EB29778}" type="sibTrans" cxnId="{C02513C7-273F-4139-832F-1639B5550569}">
      <dgm:prSet/>
      <dgm:spPr/>
      <dgm:t>
        <a:bodyPr/>
        <a:lstStyle/>
        <a:p>
          <a:endParaRPr lang="zh-HK" altLang="en-US"/>
        </a:p>
      </dgm:t>
    </dgm:pt>
    <dgm:pt modelId="{2D69B272-DA61-46C9-93C3-DF1A3EABA5AA}">
      <dgm:prSet phldrT="[文字]"/>
      <dgm:spPr/>
      <dgm:t>
        <a:bodyPr/>
        <a:lstStyle/>
        <a:p>
          <a:r>
            <a:rPr lang="en-US" altLang="zh-HK" dirty="0"/>
            <a:t>Counters</a:t>
          </a:r>
          <a:endParaRPr lang="zh-HK" altLang="en-US" dirty="0"/>
        </a:p>
      </dgm:t>
    </dgm:pt>
    <dgm:pt modelId="{8B4254B1-8CDE-4795-8489-221F74B4BAF8}" type="parTrans" cxnId="{52FBA251-6F25-431D-A93A-F14F269E43D8}">
      <dgm:prSet/>
      <dgm:spPr/>
      <dgm:t>
        <a:bodyPr/>
        <a:lstStyle/>
        <a:p>
          <a:endParaRPr lang="zh-HK" altLang="en-US"/>
        </a:p>
      </dgm:t>
    </dgm:pt>
    <dgm:pt modelId="{2116C8F7-B38A-4A85-AF81-99945BC83520}" type="sibTrans" cxnId="{52FBA251-6F25-431D-A93A-F14F269E43D8}">
      <dgm:prSet/>
      <dgm:spPr/>
      <dgm:t>
        <a:bodyPr/>
        <a:lstStyle/>
        <a:p>
          <a:endParaRPr lang="zh-HK" altLang="en-US"/>
        </a:p>
      </dgm:t>
    </dgm:pt>
    <dgm:pt modelId="{AC086C9E-41A0-489D-9819-ABF3B7ED3D57}">
      <dgm:prSet phldrT="[文字]"/>
      <dgm:spPr/>
      <dgm:t>
        <a:bodyPr/>
        <a:lstStyle/>
        <a:p>
          <a:r>
            <a:rPr lang="en-US" altLang="zh-HK" dirty="0"/>
            <a:t>Silence, IDK, laughter …</a:t>
          </a:r>
          <a:endParaRPr lang="zh-HK" altLang="en-US" dirty="0"/>
        </a:p>
      </dgm:t>
    </dgm:pt>
    <dgm:pt modelId="{B2910709-2403-4970-9813-711AE51F0FDF}" type="parTrans" cxnId="{63BF308D-729D-44CA-BF00-E2C1CACE53FA}">
      <dgm:prSet/>
      <dgm:spPr/>
      <dgm:t>
        <a:bodyPr/>
        <a:lstStyle/>
        <a:p>
          <a:endParaRPr lang="zh-HK" altLang="en-US"/>
        </a:p>
      </dgm:t>
    </dgm:pt>
    <dgm:pt modelId="{E71C9397-7214-4746-BF5F-88392D96969D}" type="sibTrans" cxnId="{63BF308D-729D-44CA-BF00-E2C1CACE53FA}">
      <dgm:prSet/>
      <dgm:spPr/>
      <dgm:t>
        <a:bodyPr/>
        <a:lstStyle/>
        <a:p>
          <a:endParaRPr lang="zh-HK" altLang="en-US"/>
        </a:p>
      </dgm:t>
    </dgm:pt>
    <dgm:pt modelId="{A8DF49DA-8ECE-4726-AC2E-8927B2300FF5}">
      <dgm:prSet phldrT="[文字]"/>
      <dgm:spPr/>
      <dgm:t>
        <a:bodyPr/>
        <a:lstStyle/>
        <a:p>
          <a:r>
            <a:rPr lang="en-US" altLang="zh-HK" dirty="0"/>
            <a:t>Answers</a:t>
          </a:r>
          <a:endParaRPr lang="zh-HK" altLang="en-US" dirty="0"/>
        </a:p>
      </dgm:t>
    </dgm:pt>
    <dgm:pt modelId="{C579AD2F-CAA0-46D8-A2C0-31293F41FB9D}" type="parTrans" cxnId="{EDFC2572-C057-4729-8423-5CAA396F0B37}">
      <dgm:prSet/>
      <dgm:spPr/>
      <dgm:t>
        <a:bodyPr/>
        <a:lstStyle/>
        <a:p>
          <a:endParaRPr lang="zh-HK" altLang="en-US"/>
        </a:p>
      </dgm:t>
    </dgm:pt>
    <dgm:pt modelId="{A2D4D4AD-CBCA-4550-8C79-089CEF523A4F}" type="sibTrans" cxnId="{EDFC2572-C057-4729-8423-5CAA396F0B37}">
      <dgm:prSet/>
      <dgm:spPr/>
      <dgm:t>
        <a:bodyPr/>
        <a:lstStyle/>
        <a:p>
          <a:endParaRPr lang="zh-HK" altLang="en-US"/>
        </a:p>
      </dgm:t>
    </dgm:pt>
    <dgm:pt modelId="{55C9954E-630D-4008-9C67-C0F521B6F584}">
      <dgm:prSet phldrT="[文字]"/>
      <dgm:spPr/>
      <dgm:t>
        <a:bodyPr/>
        <a:lstStyle/>
        <a:p>
          <a:r>
            <a:rPr lang="en-US" altLang="zh-HK" dirty="0"/>
            <a:t>Interjections</a:t>
          </a:r>
          <a:endParaRPr lang="zh-HK" altLang="en-US" dirty="0"/>
        </a:p>
      </dgm:t>
    </dgm:pt>
    <dgm:pt modelId="{A54D2B3A-180E-48DC-A382-BD65E65A0002}" type="parTrans" cxnId="{E6C98640-6A80-424D-A058-7EADD86E247D}">
      <dgm:prSet/>
      <dgm:spPr/>
      <dgm:t>
        <a:bodyPr/>
        <a:lstStyle/>
        <a:p>
          <a:endParaRPr lang="zh-HK" altLang="en-US"/>
        </a:p>
      </dgm:t>
    </dgm:pt>
    <dgm:pt modelId="{FA8C07F9-DD50-4EB2-815C-E952698A1B8A}" type="sibTrans" cxnId="{E6C98640-6A80-424D-A058-7EADD86E247D}">
      <dgm:prSet/>
      <dgm:spPr/>
      <dgm:t>
        <a:bodyPr/>
        <a:lstStyle/>
        <a:p>
          <a:endParaRPr lang="zh-HK" altLang="en-US"/>
        </a:p>
      </dgm:t>
    </dgm:pt>
    <dgm:pt modelId="{6F1DDF23-8B8E-43DC-B38F-56C3506028E0}">
      <dgm:prSet phldrT="[文字]"/>
      <dgm:spPr/>
      <dgm:t>
        <a:bodyPr/>
        <a:lstStyle/>
        <a:p>
          <a:r>
            <a:rPr lang="en-US" altLang="zh-HK" dirty="0"/>
            <a:t>Inserts</a:t>
          </a:r>
          <a:endParaRPr lang="zh-HK" altLang="en-US" dirty="0"/>
        </a:p>
      </dgm:t>
    </dgm:pt>
    <dgm:pt modelId="{987E8AAC-583D-43D1-BE88-383F72360905}" type="parTrans" cxnId="{C5A13A13-A95C-420A-9E96-74643878D2F3}">
      <dgm:prSet/>
      <dgm:spPr/>
      <dgm:t>
        <a:bodyPr/>
        <a:lstStyle/>
        <a:p>
          <a:endParaRPr lang="zh-HK" altLang="en-US"/>
        </a:p>
      </dgm:t>
    </dgm:pt>
    <dgm:pt modelId="{BB0B0E38-E305-4AF8-B4DE-E1DE5F128560}" type="sibTrans" cxnId="{C5A13A13-A95C-420A-9E96-74643878D2F3}">
      <dgm:prSet/>
      <dgm:spPr/>
      <dgm:t>
        <a:bodyPr/>
        <a:lstStyle/>
        <a:p>
          <a:endParaRPr lang="zh-HK" altLang="en-US"/>
        </a:p>
      </dgm:t>
    </dgm:pt>
    <dgm:pt modelId="{57AC9777-A3BD-423A-A620-F16620E88D7A}">
      <dgm:prSet phldrT="[文字]"/>
      <dgm:spPr/>
      <dgm:t>
        <a:bodyPr/>
        <a:lstStyle/>
        <a:p>
          <a:r>
            <a:rPr lang="en-US" altLang="zh-HK" dirty="0"/>
            <a:t>Repetition</a:t>
          </a:r>
          <a:endParaRPr lang="zh-HK" altLang="en-US" dirty="0"/>
        </a:p>
      </dgm:t>
    </dgm:pt>
    <dgm:pt modelId="{88E3B124-F721-461E-9C88-D2E7603C726D}" type="parTrans" cxnId="{916C9A31-E1D9-4983-8790-D38791064D47}">
      <dgm:prSet/>
      <dgm:spPr/>
      <dgm:t>
        <a:bodyPr/>
        <a:lstStyle/>
        <a:p>
          <a:endParaRPr lang="zh-HK" altLang="en-US"/>
        </a:p>
      </dgm:t>
    </dgm:pt>
    <dgm:pt modelId="{BF6F2D7C-907D-4C06-BDC0-174177DB57FC}" type="sibTrans" cxnId="{916C9A31-E1D9-4983-8790-D38791064D47}">
      <dgm:prSet/>
      <dgm:spPr/>
      <dgm:t>
        <a:bodyPr/>
        <a:lstStyle/>
        <a:p>
          <a:endParaRPr lang="zh-HK" altLang="en-US"/>
        </a:p>
      </dgm:t>
    </dgm:pt>
    <dgm:pt modelId="{BB8061CD-B364-40A3-87DC-9115953B6446}">
      <dgm:prSet phldrT="[文字]"/>
      <dgm:spPr/>
      <dgm:t>
        <a:bodyPr/>
        <a:lstStyle/>
        <a:p>
          <a:r>
            <a:rPr lang="en-US" altLang="zh-HK" dirty="0"/>
            <a:t>Transformation</a:t>
          </a:r>
          <a:endParaRPr lang="zh-HK" altLang="en-US" dirty="0"/>
        </a:p>
      </dgm:t>
    </dgm:pt>
    <dgm:pt modelId="{9990CC6D-0ABD-4CEC-BF7E-4B4F013709AB}" type="parTrans" cxnId="{8A2F81AE-EFDB-4F4E-8AEB-83C5290DB391}">
      <dgm:prSet/>
      <dgm:spPr/>
      <dgm:t>
        <a:bodyPr/>
        <a:lstStyle/>
        <a:p>
          <a:endParaRPr lang="zh-HK" altLang="en-US"/>
        </a:p>
      </dgm:t>
    </dgm:pt>
    <dgm:pt modelId="{ACB11F2A-F8F4-4AD8-9C4B-339ECDC17934}" type="sibTrans" cxnId="{8A2F81AE-EFDB-4F4E-8AEB-83C5290DB391}">
      <dgm:prSet/>
      <dgm:spPr/>
      <dgm:t>
        <a:bodyPr/>
        <a:lstStyle/>
        <a:p>
          <a:endParaRPr lang="zh-HK" altLang="en-US"/>
        </a:p>
      </dgm:t>
    </dgm:pt>
    <dgm:pt modelId="{62299ED6-FA4F-4536-87DD-EB57173CAE8C}" type="pres">
      <dgm:prSet presAssocID="{7CD40538-00D9-4791-A716-7D0757958F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FA56D0A-29D6-48B4-80B5-C1DDB709BAE3}" type="pres">
      <dgm:prSet presAssocID="{49D36E6D-381F-4DDE-A854-1EA285CFEA7A}" presName="hierRoot1" presStyleCnt="0"/>
      <dgm:spPr/>
    </dgm:pt>
    <dgm:pt modelId="{69697015-594A-4173-BB5C-E29A1279E5D9}" type="pres">
      <dgm:prSet presAssocID="{49D36E6D-381F-4DDE-A854-1EA285CFEA7A}" presName="composite" presStyleCnt="0"/>
      <dgm:spPr/>
    </dgm:pt>
    <dgm:pt modelId="{FAD46810-32DF-4A75-AEBF-CABD517AD0E8}" type="pres">
      <dgm:prSet presAssocID="{49D36E6D-381F-4DDE-A854-1EA285CFEA7A}" presName="background" presStyleLbl="node0" presStyleIdx="0" presStyleCnt="1"/>
      <dgm:spPr/>
    </dgm:pt>
    <dgm:pt modelId="{3B873BF5-0A5D-4921-B59D-E9730EAAA6F9}" type="pres">
      <dgm:prSet presAssocID="{49D36E6D-381F-4DDE-A854-1EA285CFEA7A}" presName="text" presStyleLbl="fgAcc0" presStyleIdx="0" presStyleCnt="1">
        <dgm:presLayoutVars>
          <dgm:chPref val="3"/>
        </dgm:presLayoutVars>
      </dgm:prSet>
      <dgm:spPr/>
    </dgm:pt>
    <dgm:pt modelId="{9A7EEEBA-6971-4B11-8E6A-58B1674C5175}" type="pres">
      <dgm:prSet presAssocID="{49D36E6D-381F-4DDE-A854-1EA285CFEA7A}" presName="hierChild2" presStyleCnt="0"/>
      <dgm:spPr/>
    </dgm:pt>
    <dgm:pt modelId="{CA25D250-136A-4429-ACAE-ADDE204B34E0}" type="pres">
      <dgm:prSet presAssocID="{FA38D3E6-8CAE-4B24-BA81-0AFF8C9C4D96}" presName="Name10" presStyleLbl="parChTrans1D2" presStyleIdx="0" presStyleCnt="2"/>
      <dgm:spPr/>
    </dgm:pt>
    <dgm:pt modelId="{6700D90D-4396-4674-AC3C-DECE5CE51CE4}" type="pres">
      <dgm:prSet presAssocID="{17DB484A-3569-4828-A19F-EBC666DE63C9}" presName="hierRoot2" presStyleCnt="0"/>
      <dgm:spPr/>
    </dgm:pt>
    <dgm:pt modelId="{9102632D-8EE9-4F1E-A253-73B9E0FE34BD}" type="pres">
      <dgm:prSet presAssocID="{17DB484A-3569-4828-A19F-EBC666DE63C9}" presName="composite2" presStyleCnt="0"/>
      <dgm:spPr/>
    </dgm:pt>
    <dgm:pt modelId="{1FFE0E54-AE2E-40BB-9948-ECD1BDA62C21}" type="pres">
      <dgm:prSet presAssocID="{17DB484A-3569-4828-A19F-EBC666DE63C9}" presName="background2" presStyleLbl="node2" presStyleIdx="0" presStyleCnt="2"/>
      <dgm:spPr/>
    </dgm:pt>
    <dgm:pt modelId="{AB99E009-7461-4992-8981-479A7807A110}" type="pres">
      <dgm:prSet presAssocID="{17DB484A-3569-4828-A19F-EBC666DE63C9}" presName="text2" presStyleLbl="fgAcc2" presStyleIdx="0" presStyleCnt="2">
        <dgm:presLayoutVars>
          <dgm:chPref val="3"/>
        </dgm:presLayoutVars>
      </dgm:prSet>
      <dgm:spPr/>
    </dgm:pt>
    <dgm:pt modelId="{1260721B-0D11-445C-8394-9A4933492950}" type="pres">
      <dgm:prSet presAssocID="{17DB484A-3569-4828-A19F-EBC666DE63C9}" presName="hierChild3" presStyleCnt="0"/>
      <dgm:spPr/>
    </dgm:pt>
    <dgm:pt modelId="{AF6A5776-8117-4C8B-953E-B96B7867C826}" type="pres">
      <dgm:prSet presAssocID="{8B4254B1-8CDE-4795-8489-221F74B4BAF8}" presName="Name17" presStyleLbl="parChTrans1D3" presStyleIdx="0" presStyleCnt="6"/>
      <dgm:spPr/>
    </dgm:pt>
    <dgm:pt modelId="{4C50A720-15B8-451D-803E-22C2DC127D9C}" type="pres">
      <dgm:prSet presAssocID="{2D69B272-DA61-46C9-93C3-DF1A3EABA5AA}" presName="hierRoot3" presStyleCnt="0"/>
      <dgm:spPr/>
    </dgm:pt>
    <dgm:pt modelId="{37F951F2-7049-41F7-AABE-A9075EEFEDDD}" type="pres">
      <dgm:prSet presAssocID="{2D69B272-DA61-46C9-93C3-DF1A3EABA5AA}" presName="composite3" presStyleCnt="0"/>
      <dgm:spPr/>
    </dgm:pt>
    <dgm:pt modelId="{7B40978C-A709-49AC-8C56-E691502A32A5}" type="pres">
      <dgm:prSet presAssocID="{2D69B272-DA61-46C9-93C3-DF1A3EABA5AA}" presName="background3" presStyleLbl="node3" presStyleIdx="0" presStyleCnt="6"/>
      <dgm:spPr/>
    </dgm:pt>
    <dgm:pt modelId="{E393C318-7185-4936-8E83-7B54FB8B89A4}" type="pres">
      <dgm:prSet presAssocID="{2D69B272-DA61-46C9-93C3-DF1A3EABA5AA}" presName="text3" presStyleLbl="fgAcc3" presStyleIdx="0" presStyleCnt="6">
        <dgm:presLayoutVars>
          <dgm:chPref val="3"/>
        </dgm:presLayoutVars>
      </dgm:prSet>
      <dgm:spPr/>
    </dgm:pt>
    <dgm:pt modelId="{7C8FD746-3E74-4217-8009-0753A42A8564}" type="pres">
      <dgm:prSet presAssocID="{2D69B272-DA61-46C9-93C3-DF1A3EABA5AA}" presName="hierChild4" presStyleCnt="0"/>
      <dgm:spPr/>
    </dgm:pt>
    <dgm:pt modelId="{63C8DCE5-D575-4433-9CF2-9D269F9D6267}" type="pres">
      <dgm:prSet presAssocID="{B2910709-2403-4970-9813-711AE51F0FDF}" presName="Name17" presStyleLbl="parChTrans1D3" presStyleIdx="1" presStyleCnt="6"/>
      <dgm:spPr/>
    </dgm:pt>
    <dgm:pt modelId="{E2F74E25-9EF6-4335-ABD7-8ED04B21754C}" type="pres">
      <dgm:prSet presAssocID="{AC086C9E-41A0-489D-9819-ABF3B7ED3D57}" presName="hierRoot3" presStyleCnt="0"/>
      <dgm:spPr/>
    </dgm:pt>
    <dgm:pt modelId="{90A95C40-ED6D-4DF2-896C-25ED3AD28A88}" type="pres">
      <dgm:prSet presAssocID="{AC086C9E-41A0-489D-9819-ABF3B7ED3D57}" presName="composite3" presStyleCnt="0"/>
      <dgm:spPr/>
    </dgm:pt>
    <dgm:pt modelId="{ABDEC314-C451-46B4-8BAC-93FFDF076B69}" type="pres">
      <dgm:prSet presAssocID="{AC086C9E-41A0-489D-9819-ABF3B7ED3D57}" presName="background3" presStyleLbl="node3" presStyleIdx="1" presStyleCnt="6"/>
      <dgm:spPr/>
    </dgm:pt>
    <dgm:pt modelId="{709A1699-B2E7-4F9D-9803-045581FFFB21}" type="pres">
      <dgm:prSet presAssocID="{AC086C9E-41A0-489D-9819-ABF3B7ED3D57}" presName="text3" presStyleLbl="fgAcc3" presStyleIdx="1" presStyleCnt="6">
        <dgm:presLayoutVars>
          <dgm:chPref val="3"/>
        </dgm:presLayoutVars>
      </dgm:prSet>
      <dgm:spPr/>
    </dgm:pt>
    <dgm:pt modelId="{93C99415-B827-4301-B0B4-05824EEC11F5}" type="pres">
      <dgm:prSet presAssocID="{AC086C9E-41A0-489D-9819-ABF3B7ED3D57}" presName="hierChild4" presStyleCnt="0"/>
      <dgm:spPr/>
    </dgm:pt>
    <dgm:pt modelId="{DD8F7B69-B38F-44D0-9836-511E45516D1E}" type="pres">
      <dgm:prSet presAssocID="{987E8AAC-583D-43D1-BE88-383F72360905}" presName="Name17" presStyleLbl="parChTrans1D3" presStyleIdx="2" presStyleCnt="6"/>
      <dgm:spPr/>
    </dgm:pt>
    <dgm:pt modelId="{5F81F98E-C207-442F-8F35-29691702D2BB}" type="pres">
      <dgm:prSet presAssocID="{6F1DDF23-8B8E-43DC-B38F-56C3506028E0}" presName="hierRoot3" presStyleCnt="0"/>
      <dgm:spPr/>
    </dgm:pt>
    <dgm:pt modelId="{7FFC2540-930B-436F-B438-AA8669528C49}" type="pres">
      <dgm:prSet presAssocID="{6F1DDF23-8B8E-43DC-B38F-56C3506028E0}" presName="composite3" presStyleCnt="0"/>
      <dgm:spPr/>
    </dgm:pt>
    <dgm:pt modelId="{C6B44D39-6A71-413B-839D-712F416C3226}" type="pres">
      <dgm:prSet presAssocID="{6F1DDF23-8B8E-43DC-B38F-56C3506028E0}" presName="background3" presStyleLbl="node3" presStyleIdx="2" presStyleCnt="6"/>
      <dgm:spPr/>
    </dgm:pt>
    <dgm:pt modelId="{7989B20F-6A0D-4D19-B086-BA4F4C9F9447}" type="pres">
      <dgm:prSet presAssocID="{6F1DDF23-8B8E-43DC-B38F-56C3506028E0}" presName="text3" presStyleLbl="fgAcc3" presStyleIdx="2" presStyleCnt="6">
        <dgm:presLayoutVars>
          <dgm:chPref val="3"/>
        </dgm:presLayoutVars>
      </dgm:prSet>
      <dgm:spPr/>
    </dgm:pt>
    <dgm:pt modelId="{78F797CC-484F-4266-9420-91DBE97356C8}" type="pres">
      <dgm:prSet presAssocID="{6F1DDF23-8B8E-43DC-B38F-56C3506028E0}" presName="hierChild4" presStyleCnt="0"/>
      <dgm:spPr/>
    </dgm:pt>
    <dgm:pt modelId="{43A2E7F2-3A85-4016-B397-AE98301D3A66}" type="pres">
      <dgm:prSet presAssocID="{C579AD2F-CAA0-46D8-A2C0-31293F41FB9D}" presName="Name10" presStyleLbl="parChTrans1D2" presStyleIdx="1" presStyleCnt="2"/>
      <dgm:spPr/>
    </dgm:pt>
    <dgm:pt modelId="{59F8AE46-4398-41D2-83EB-CB0F2F390C1B}" type="pres">
      <dgm:prSet presAssocID="{A8DF49DA-8ECE-4726-AC2E-8927B2300FF5}" presName="hierRoot2" presStyleCnt="0"/>
      <dgm:spPr/>
    </dgm:pt>
    <dgm:pt modelId="{A6808BC3-34FD-4D48-BDD6-1A7ED45F9F3D}" type="pres">
      <dgm:prSet presAssocID="{A8DF49DA-8ECE-4726-AC2E-8927B2300FF5}" presName="composite2" presStyleCnt="0"/>
      <dgm:spPr/>
    </dgm:pt>
    <dgm:pt modelId="{0D4B5D2E-BC3F-4ADE-8FD3-915CD84BADF9}" type="pres">
      <dgm:prSet presAssocID="{A8DF49DA-8ECE-4726-AC2E-8927B2300FF5}" presName="background2" presStyleLbl="node2" presStyleIdx="1" presStyleCnt="2"/>
      <dgm:spPr/>
    </dgm:pt>
    <dgm:pt modelId="{306B64CE-8DA0-43BD-809B-FB63DBE87C2F}" type="pres">
      <dgm:prSet presAssocID="{A8DF49DA-8ECE-4726-AC2E-8927B2300FF5}" presName="text2" presStyleLbl="fgAcc2" presStyleIdx="1" presStyleCnt="2">
        <dgm:presLayoutVars>
          <dgm:chPref val="3"/>
        </dgm:presLayoutVars>
      </dgm:prSet>
      <dgm:spPr/>
    </dgm:pt>
    <dgm:pt modelId="{7F1EF524-C2CA-4438-AD79-2F7E7B692A1B}" type="pres">
      <dgm:prSet presAssocID="{A8DF49DA-8ECE-4726-AC2E-8927B2300FF5}" presName="hierChild3" presStyleCnt="0"/>
      <dgm:spPr/>
    </dgm:pt>
    <dgm:pt modelId="{1C75F88A-4BC2-4A72-924D-B58C3D87372E}" type="pres">
      <dgm:prSet presAssocID="{A54D2B3A-180E-48DC-A382-BD65E65A0002}" presName="Name17" presStyleLbl="parChTrans1D3" presStyleIdx="3" presStyleCnt="6"/>
      <dgm:spPr/>
    </dgm:pt>
    <dgm:pt modelId="{8A63BB88-AE71-437D-BD6B-07D26E923798}" type="pres">
      <dgm:prSet presAssocID="{55C9954E-630D-4008-9C67-C0F521B6F584}" presName="hierRoot3" presStyleCnt="0"/>
      <dgm:spPr/>
    </dgm:pt>
    <dgm:pt modelId="{C4398CEB-B810-4168-806E-4A5AFA3B352A}" type="pres">
      <dgm:prSet presAssocID="{55C9954E-630D-4008-9C67-C0F521B6F584}" presName="composite3" presStyleCnt="0"/>
      <dgm:spPr/>
    </dgm:pt>
    <dgm:pt modelId="{6AA4129D-07FE-4BC9-8EA7-446B9A145DFF}" type="pres">
      <dgm:prSet presAssocID="{55C9954E-630D-4008-9C67-C0F521B6F584}" presName="background3" presStyleLbl="node3" presStyleIdx="3" presStyleCnt="6"/>
      <dgm:spPr/>
    </dgm:pt>
    <dgm:pt modelId="{1D67A3EC-4758-42DB-A4C7-A6342C9ED1EF}" type="pres">
      <dgm:prSet presAssocID="{55C9954E-630D-4008-9C67-C0F521B6F584}" presName="text3" presStyleLbl="fgAcc3" presStyleIdx="3" presStyleCnt="6">
        <dgm:presLayoutVars>
          <dgm:chPref val="3"/>
        </dgm:presLayoutVars>
      </dgm:prSet>
      <dgm:spPr/>
    </dgm:pt>
    <dgm:pt modelId="{B6393C9A-22FC-4DA8-99BB-57B3E2A2824F}" type="pres">
      <dgm:prSet presAssocID="{55C9954E-630D-4008-9C67-C0F521B6F584}" presName="hierChild4" presStyleCnt="0"/>
      <dgm:spPr/>
    </dgm:pt>
    <dgm:pt modelId="{33DBE53D-99FE-4415-B343-CBF3D61905AC}" type="pres">
      <dgm:prSet presAssocID="{88E3B124-F721-461E-9C88-D2E7603C726D}" presName="Name17" presStyleLbl="parChTrans1D3" presStyleIdx="4" presStyleCnt="6"/>
      <dgm:spPr/>
    </dgm:pt>
    <dgm:pt modelId="{4FF49485-5775-4ED5-A22E-95F0FFC39385}" type="pres">
      <dgm:prSet presAssocID="{57AC9777-A3BD-423A-A620-F16620E88D7A}" presName="hierRoot3" presStyleCnt="0"/>
      <dgm:spPr/>
    </dgm:pt>
    <dgm:pt modelId="{A7E5FCD1-5363-40B0-BADF-8766485DB39B}" type="pres">
      <dgm:prSet presAssocID="{57AC9777-A3BD-423A-A620-F16620E88D7A}" presName="composite3" presStyleCnt="0"/>
      <dgm:spPr/>
    </dgm:pt>
    <dgm:pt modelId="{03109269-FB78-4999-B261-96E5D5CC4D79}" type="pres">
      <dgm:prSet presAssocID="{57AC9777-A3BD-423A-A620-F16620E88D7A}" presName="background3" presStyleLbl="node3" presStyleIdx="4" presStyleCnt="6"/>
      <dgm:spPr/>
    </dgm:pt>
    <dgm:pt modelId="{534708AE-1CC0-4200-A082-413F490DEDB3}" type="pres">
      <dgm:prSet presAssocID="{57AC9777-A3BD-423A-A620-F16620E88D7A}" presName="text3" presStyleLbl="fgAcc3" presStyleIdx="4" presStyleCnt="6">
        <dgm:presLayoutVars>
          <dgm:chPref val="3"/>
        </dgm:presLayoutVars>
      </dgm:prSet>
      <dgm:spPr/>
    </dgm:pt>
    <dgm:pt modelId="{A93A5CD7-40C7-4DA5-80A5-49FB3237DCDD}" type="pres">
      <dgm:prSet presAssocID="{57AC9777-A3BD-423A-A620-F16620E88D7A}" presName="hierChild4" presStyleCnt="0"/>
      <dgm:spPr/>
    </dgm:pt>
    <dgm:pt modelId="{D467918D-F704-4988-81DC-247D93A223C8}" type="pres">
      <dgm:prSet presAssocID="{9990CC6D-0ABD-4CEC-BF7E-4B4F013709AB}" presName="Name17" presStyleLbl="parChTrans1D3" presStyleIdx="5" presStyleCnt="6"/>
      <dgm:spPr/>
    </dgm:pt>
    <dgm:pt modelId="{67B45149-EB1B-4D79-87B9-A699F95BC9D7}" type="pres">
      <dgm:prSet presAssocID="{BB8061CD-B364-40A3-87DC-9115953B6446}" presName="hierRoot3" presStyleCnt="0"/>
      <dgm:spPr/>
    </dgm:pt>
    <dgm:pt modelId="{FF08D75A-3468-4674-AB12-1F7D4ABFD131}" type="pres">
      <dgm:prSet presAssocID="{BB8061CD-B364-40A3-87DC-9115953B6446}" presName="composite3" presStyleCnt="0"/>
      <dgm:spPr/>
    </dgm:pt>
    <dgm:pt modelId="{4FD5D8B6-65BB-4E80-8724-E3BEC8A9DD72}" type="pres">
      <dgm:prSet presAssocID="{BB8061CD-B364-40A3-87DC-9115953B6446}" presName="background3" presStyleLbl="node3" presStyleIdx="5" presStyleCnt="6"/>
      <dgm:spPr/>
    </dgm:pt>
    <dgm:pt modelId="{C56933EB-26B3-433B-9509-AFCB17224983}" type="pres">
      <dgm:prSet presAssocID="{BB8061CD-B364-40A3-87DC-9115953B6446}" presName="text3" presStyleLbl="fgAcc3" presStyleIdx="5" presStyleCnt="6">
        <dgm:presLayoutVars>
          <dgm:chPref val="3"/>
        </dgm:presLayoutVars>
      </dgm:prSet>
      <dgm:spPr/>
    </dgm:pt>
    <dgm:pt modelId="{F53F6A6C-A16B-4B00-AB25-EBFDBBAF4223}" type="pres">
      <dgm:prSet presAssocID="{BB8061CD-B364-40A3-87DC-9115953B6446}" presName="hierChild4" presStyleCnt="0"/>
      <dgm:spPr/>
    </dgm:pt>
  </dgm:ptLst>
  <dgm:cxnLst>
    <dgm:cxn modelId="{C5EEE701-0507-4386-85EC-3F32A11B1108}" type="presOf" srcId="{7CD40538-00D9-4791-A716-7D0757958F37}" destId="{62299ED6-FA4F-4536-87DD-EB57173CAE8C}" srcOrd="0" destOrd="0" presId="urn:microsoft.com/office/officeart/2005/8/layout/hierarchy1"/>
    <dgm:cxn modelId="{C5A13A13-A95C-420A-9E96-74643878D2F3}" srcId="{17DB484A-3569-4828-A19F-EBC666DE63C9}" destId="{6F1DDF23-8B8E-43DC-B38F-56C3506028E0}" srcOrd="2" destOrd="0" parTransId="{987E8AAC-583D-43D1-BE88-383F72360905}" sibTransId="{BB0B0E38-E305-4AF8-B4DE-E1DE5F128560}"/>
    <dgm:cxn modelId="{67F62229-20E6-4DFD-B078-643B3CC3419E}" type="presOf" srcId="{A8DF49DA-8ECE-4726-AC2E-8927B2300FF5}" destId="{306B64CE-8DA0-43BD-809B-FB63DBE87C2F}" srcOrd="0" destOrd="0" presId="urn:microsoft.com/office/officeart/2005/8/layout/hierarchy1"/>
    <dgm:cxn modelId="{B2FD7D29-83BF-4CFA-90C7-2D68B3E2B6F2}" type="presOf" srcId="{49D36E6D-381F-4DDE-A854-1EA285CFEA7A}" destId="{3B873BF5-0A5D-4921-B59D-E9730EAAA6F9}" srcOrd="0" destOrd="0" presId="urn:microsoft.com/office/officeart/2005/8/layout/hierarchy1"/>
    <dgm:cxn modelId="{FAE0512A-1E4D-400D-8173-E8041AC11805}" type="presOf" srcId="{55C9954E-630D-4008-9C67-C0F521B6F584}" destId="{1D67A3EC-4758-42DB-A4C7-A6342C9ED1EF}" srcOrd="0" destOrd="0" presId="urn:microsoft.com/office/officeart/2005/8/layout/hierarchy1"/>
    <dgm:cxn modelId="{916C9A31-E1D9-4983-8790-D38791064D47}" srcId="{A8DF49DA-8ECE-4726-AC2E-8927B2300FF5}" destId="{57AC9777-A3BD-423A-A620-F16620E88D7A}" srcOrd="1" destOrd="0" parTransId="{88E3B124-F721-461E-9C88-D2E7603C726D}" sibTransId="{BF6F2D7C-907D-4C06-BDC0-174177DB57FC}"/>
    <dgm:cxn modelId="{5BF91836-0E76-4A4A-9B54-9043080FACDE}" type="presOf" srcId="{987E8AAC-583D-43D1-BE88-383F72360905}" destId="{DD8F7B69-B38F-44D0-9836-511E45516D1E}" srcOrd="0" destOrd="0" presId="urn:microsoft.com/office/officeart/2005/8/layout/hierarchy1"/>
    <dgm:cxn modelId="{D494BA38-CC36-4133-9C53-45D55D1F93BE}" type="presOf" srcId="{88E3B124-F721-461E-9C88-D2E7603C726D}" destId="{33DBE53D-99FE-4415-B343-CBF3D61905AC}" srcOrd="0" destOrd="0" presId="urn:microsoft.com/office/officeart/2005/8/layout/hierarchy1"/>
    <dgm:cxn modelId="{E6C98640-6A80-424D-A058-7EADD86E247D}" srcId="{A8DF49DA-8ECE-4726-AC2E-8927B2300FF5}" destId="{55C9954E-630D-4008-9C67-C0F521B6F584}" srcOrd="0" destOrd="0" parTransId="{A54D2B3A-180E-48DC-A382-BD65E65A0002}" sibTransId="{FA8C07F9-DD50-4EB2-815C-E952698A1B8A}"/>
    <dgm:cxn modelId="{9C8D415B-B0A1-41FF-8866-2D8A98B2A5D1}" type="presOf" srcId="{8B4254B1-8CDE-4795-8489-221F74B4BAF8}" destId="{AF6A5776-8117-4C8B-953E-B96B7867C826}" srcOrd="0" destOrd="0" presId="urn:microsoft.com/office/officeart/2005/8/layout/hierarchy1"/>
    <dgm:cxn modelId="{00DC6B69-BD78-470B-9001-3E21CE2CC29C}" srcId="{7CD40538-00D9-4791-A716-7D0757958F37}" destId="{49D36E6D-381F-4DDE-A854-1EA285CFEA7A}" srcOrd="0" destOrd="0" parTransId="{0C2DE390-312E-4E09-8965-B6E0D7849C7E}" sibTransId="{A66543D0-BD5D-4278-B0CE-C2BD9824A190}"/>
    <dgm:cxn modelId="{F43F114C-175D-49C7-A824-DE26FCD3901F}" type="presOf" srcId="{AC086C9E-41A0-489D-9819-ABF3B7ED3D57}" destId="{709A1699-B2E7-4F9D-9803-045581FFFB21}" srcOrd="0" destOrd="0" presId="urn:microsoft.com/office/officeart/2005/8/layout/hierarchy1"/>
    <dgm:cxn modelId="{50AB714D-C553-4BD8-9F62-D87B19EB2DA0}" type="presOf" srcId="{17DB484A-3569-4828-A19F-EBC666DE63C9}" destId="{AB99E009-7461-4992-8981-479A7807A110}" srcOrd="0" destOrd="0" presId="urn:microsoft.com/office/officeart/2005/8/layout/hierarchy1"/>
    <dgm:cxn modelId="{079E0A71-CBB3-464A-A955-599938032578}" type="presOf" srcId="{C579AD2F-CAA0-46D8-A2C0-31293F41FB9D}" destId="{43A2E7F2-3A85-4016-B397-AE98301D3A66}" srcOrd="0" destOrd="0" presId="urn:microsoft.com/office/officeart/2005/8/layout/hierarchy1"/>
    <dgm:cxn modelId="{52FBA251-6F25-431D-A93A-F14F269E43D8}" srcId="{17DB484A-3569-4828-A19F-EBC666DE63C9}" destId="{2D69B272-DA61-46C9-93C3-DF1A3EABA5AA}" srcOrd="0" destOrd="0" parTransId="{8B4254B1-8CDE-4795-8489-221F74B4BAF8}" sibTransId="{2116C8F7-B38A-4A85-AF81-99945BC83520}"/>
    <dgm:cxn modelId="{EDFC2572-C057-4729-8423-5CAA396F0B37}" srcId="{49D36E6D-381F-4DDE-A854-1EA285CFEA7A}" destId="{A8DF49DA-8ECE-4726-AC2E-8927B2300FF5}" srcOrd="1" destOrd="0" parTransId="{C579AD2F-CAA0-46D8-A2C0-31293F41FB9D}" sibTransId="{A2D4D4AD-CBCA-4550-8C79-089CEF523A4F}"/>
    <dgm:cxn modelId="{9434EC7C-1503-472B-8ECF-72730AF04016}" type="presOf" srcId="{6F1DDF23-8B8E-43DC-B38F-56C3506028E0}" destId="{7989B20F-6A0D-4D19-B086-BA4F4C9F9447}" srcOrd="0" destOrd="0" presId="urn:microsoft.com/office/officeart/2005/8/layout/hierarchy1"/>
    <dgm:cxn modelId="{63BF308D-729D-44CA-BF00-E2C1CACE53FA}" srcId="{17DB484A-3569-4828-A19F-EBC666DE63C9}" destId="{AC086C9E-41A0-489D-9819-ABF3B7ED3D57}" srcOrd="1" destOrd="0" parTransId="{B2910709-2403-4970-9813-711AE51F0FDF}" sibTransId="{E71C9397-7214-4746-BF5F-88392D96969D}"/>
    <dgm:cxn modelId="{28402FAE-2DD8-4BA5-BEF7-40B6CB7EF602}" type="presOf" srcId="{BB8061CD-B364-40A3-87DC-9115953B6446}" destId="{C56933EB-26B3-433B-9509-AFCB17224983}" srcOrd="0" destOrd="0" presId="urn:microsoft.com/office/officeart/2005/8/layout/hierarchy1"/>
    <dgm:cxn modelId="{8A2F81AE-EFDB-4F4E-8AEB-83C5290DB391}" srcId="{A8DF49DA-8ECE-4726-AC2E-8927B2300FF5}" destId="{BB8061CD-B364-40A3-87DC-9115953B6446}" srcOrd="2" destOrd="0" parTransId="{9990CC6D-0ABD-4CEC-BF7E-4B4F013709AB}" sibTransId="{ACB11F2A-F8F4-4AD8-9C4B-339ECDC17934}"/>
    <dgm:cxn modelId="{5E8355B1-90F5-4058-BCC7-A37DDD94F5F6}" type="presOf" srcId="{A54D2B3A-180E-48DC-A382-BD65E65A0002}" destId="{1C75F88A-4BC2-4A72-924D-B58C3D87372E}" srcOrd="0" destOrd="0" presId="urn:microsoft.com/office/officeart/2005/8/layout/hierarchy1"/>
    <dgm:cxn modelId="{C02513C7-273F-4139-832F-1639B5550569}" srcId="{49D36E6D-381F-4DDE-A854-1EA285CFEA7A}" destId="{17DB484A-3569-4828-A19F-EBC666DE63C9}" srcOrd="0" destOrd="0" parTransId="{FA38D3E6-8CAE-4B24-BA81-0AFF8C9C4D96}" sibTransId="{B23A3BD1-8EC8-4954-87FA-94D70EB29778}"/>
    <dgm:cxn modelId="{CDB11CDF-1942-47B2-8BE3-4B6A5A66DD65}" type="presOf" srcId="{B2910709-2403-4970-9813-711AE51F0FDF}" destId="{63C8DCE5-D575-4433-9CF2-9D269F9D6267}" srcOrd="0" destOrd="0" presId="urn:microsoft.com/office/officeart/2005/8/layout/hierarchy1"/>
    <dgm:cxn modelId="{A3EBD6DF-25E3-49CE-B866-4ED4AE69E2AF}" type="presOf" srcId="{57AC9777-A3BD-423A-A620-F16620E88D7A}" destId="{534708AE-1CC0-4200-A082-413F490DEDB3}" srcOrd="0" destOrd="0" presId="urn:microsoft.com/office/officeart/2005/8/layout/hierarchy1"/>
    <dgm:cxn modelId="{33ADB7E1-3902-4513-9636-E7D21EC4B66D}" type="presOf" srcId="{FA38D3E6-8CAE-4B24-BA81-0AFF8C9C4D96}" destId="{CA25D250-136A-4429-ACAE-ADDE204B34E0}" srcOrd="0" destOrd="0" presId="urn:microsoft.com/office/officeart/2005/8/layout/hierarchy1"/>
    <dgm:cxn modelId="{B27CC6F1-9ED2-427B-BF9F-8A8ADE94B72D}" type="presOf" srcId="{2D69B272-DA61-46C9-93C3-DF1A3EABA5AA}" destId="{E393C318-7185-4936-8E83-7B54FB8B89A4}" srcOrd="0" destOrd="0" presId="urn:microsoft.com/office/officeart/2005/8/layout/hierarchy1"/>
    <dgm:cxn modelId="{7CB1FAFB-5C8C-4808-B0C8-E443F86D8FE6}" type="presOf" srcId="{9990CC6D-0ABD-4CEC-BF7E-4B4F013709AB}" destId="{D467918D-F704-4988-81DC-247D93A223C8}" srcOrd="0" destOrd="0" presId="urn:microsoft.com/office/officeart/2005/8/layout/hierarchy1"/>
    <dgm:cxn modelId="{50200094-977A-4BD9-BF29-DD8A9E59CF2D}" type="presParOf" srcId="{62299ED6-FA4F-4536-87DD-EB57173CAE8C}" destId="{2FA56D0A-29D6-48B4-80B5-C1DDB709BAE3}" srcOrd="0" destOrd="0" presId="urn:microsoft.com/office/officeart/2005/8/layout/hierarchy1"/>
    <dgm:cxn modelId="{B1146685-98B0-4F22-A090-1B398C3D6B53}" type="presParOf" srcId="{2FA56D0A-29D6-48B4-80B5-C1DDB709BAE3}" destId="{69697015-594A-4173-BB5C-E29A1279E5D9}" srcOrd="0" destOrd="0" presId="urn:microsoft.com/office/officeart/2005/8/layout/hierarchy1"/>
    <dgm:cxn modelId="{5AC8DFA1-008F-41FB-B8D7-F8F284C0C6BC}" type="presParOf" srcId="{69697015-594A-4173-BB5C-E29A1279E5D9}" destId="{FAD46810-32DF-4A75-AEBF-CABD517AD0E8}" srcOrd="0" destOrd="0" presId="urn:microsoft.com/office/officeart/2005/8/layout/hierarchy1"/>
    <dgm:cxn modelId="{82995690-82AA-4F56-9328-D2B4C903A5D0}" type="presParOf" srcId="{69697015-594A-4173-BB5C-E29A1279E5D9}" destId="{3B873BF5-0A5D-4921-B59D-E9730EAAA6F9}" srcOrd="1" destOrd="0" presId="urn:microsoft.com/office/officeart/2005/8/layout/hierarchy1"/>
    <dgm:cxn modelId="{24B0FB95-4AED-4FD3-88F4-B87E67B9EC2C}" type="presParOf" srcId="{2FA56D0A-29D6-48B4-80B5-C1DDB709BAE3}" destId="{9A7EEEBA-6971-4B11-8E6A-58B1674C5175}" srcOrd="1" destOrd="0" presId="urn:microsoft.com/office/officeart/2005/8/layout/hierarchy1"/>
    <dgm:cxn modelId="{A9B30239-4204-4593-86E4-4108122E50F4}" type="presParOf" srcId="{9A7EEEBA-6971-4B11-8E6A-58B1674C5175}" destId="{CA25D250-136A-4429-ACAE-ADDE204B34E0}" srcOrd="0" destOrd="0" presId="urn:microsoft.com/office/officeart/2005/8/layout/hierarchy1"/>
    <dgm:cxn modelId="{7E1A0D7B-B5B9-4890-90BF-4E82EE1437F6}" type="presParOf" srcId="{9A7EEEBA-6971-4B11-8E6A-58B1674C5175}" destId="{6700D90D-4396-4674-AC3C-DECE5CE51CE4}" srcOrd="1" destOrd="0" presId="urn:microsoft.com/office/officeart/2005/8/layout/hierarchy1"/>
    <dgm:cxn modelId="{6B2713CF-43FE-4C42-9C03-A36E518CF852}" type="presParOf" srcId="{6700D90D-4396-4674-AC3C-DECE5CE51CE4}" destId="{9102632D-8EE9-4F1E-A253-73B9E0FE34BD}" srcOrd="0" destOrd="0" presId="urn:microsoft.com/office/officeart/2005/8/layout/hierarchy1"/>
    <dgm:cxn modelId="{5D548BF5-C246-4773-B8EF-E0681517E4D0}" type="presParOf" srcId="{9102632D-8EE9-4F1E-A253-73B9E0FE34BD}" destId="{1FFE0E54-AE2E-40BB-9948-ECD1BDA62C21}" srcOrd="0" destOrd="0" presId="urn:microsoft.com/office/officeart/2005/8/layout/hierarchy1"/>
    <dgm:cxn modelId="{A1109858-87E1-46E3-BAB5-458B8B0514D7}" type="presParOf" srcId="{9102632D-8EE9-4F1E-A253-73B9E0FE34BD}" destId="{AB99E009-7461-4992-8981-479A7807A110}" srcOrd="1" destOrd="0" presId="urn:microsoft.com/office/officeart/2005/8/layout/hierarchy1"/>
    <dgm:cxn modelId="{A596793D-E821-42DD-B125-7B8A267F2ED2}" type="presParOf" srcId="{6700D90D-4396-4674-AC3C-DECE5CE51CE4}" destId="{1260721B-0D11-445C-8394-9A4933492950}" srcOrd="1" destOrd="0" presId="urn:microsoft.com/office/officeart/2005/8/layout/hierarchy1"/>
    <dgm:cxn modelId="{1FF56D82-F6AE-4A6E-B1C4-02A33FD89B14}" type="presParOf" srcId="{1260721B-0D11-445C-8394-9A4933492950}" destId="{AF6A5776-8117-4C8B-953E-B96B7867C826}" srcOrd="0" destOrd="0" presId="urn:microsoft.com/office/officeart/2005/8/layout/hierarchy1"/>
    <dgm:cxn modelId="{FB4E4499-D1CD-49E4-8097-03AEABBC1C16}" type="presParOf" srcId="{1260721B-0D11-445C-8394-9A4933492950}" destId="{4C50A720-15B8-451D-803E-22C2DC127D9C}" srcOrd="1" destOrd="0" presId="urn:microsoft.com/office/officeart/2005/8/layout/hierarchy1"/>
    <dgm:cxn modelId="{0C695CA6-0010-46CE-BD74-E78136627D3A}" type="presParOf" srcId="{4C50A720-15B8-451D-803E-22C2DC127D9C}" destId="{37F951F2-7049-41F7-AABE-A9075EEFEDDD}" srcOrd="0" destOrd="0" presId="urn:microsoft.com/office/officeart/2005/8/layout/hierarchy1"/>
    <dgm:cxn modelId="{DB5A64C2-08E8-4894-9A54-12508654B608}" type="presParOf" srcId="{37F951F2-7049-41F7-AABE-A9075EEFEDDD}" destId="{7B40978C-A709-49AC-8C56-E691502A32A5}" srcOrd="0" destOrd="0" presId="urn:microsoft.com/office/officeart/2005/8/layout/hierarchy1"/>
    <dgm:cxn modelId="{BBF93321-90FD-4A4D-A9B3-CEAFF7A2FC64}" type="presParOf" srcId="{37F951F2-7049-41F7-AABE-A9075EEFEDDD}" destId="{E393C318-7185-4936-8E83-7B54FB8B89A4}" srcOrd="1" destOrd="0" presId="urn:microsoft.com/office/officeart/2005/8/layout/hierarchy1"/>
    <dgm:cxn modelId="{C6CB6042-0EAC-4167-AC45-179881B24A48}" type="presParOf" srcId="{4C50A720-15B8-451D-803E-22C2DC127D9C}" destId="{7C8FD746-3E74-4217-8009-0753A42A8564}" srcOrd="1" destOrd="0" presId="urn:microsoft.com/office/officeart/2005/8/layout/hierarchy1"/>
    <dgm:cxn modelId="{87680FC0-26F4-4BB9-AEF6-A72E6C8C7C86}" type="presParOf" srcId="{1260721B-0D11-445C-8394-9A4933492950}" destId="{63C8DCE5-D575-4433-9CF2-9D269F9D6267}" srcOrd="2" destOrd="0" presId="urn:microsoft.com/office/officeart/2005/8/layout/hierarchy1"/>
    <dgm:cxn modelId="{1D009506-8023-4E11-A9CA-6B9572923F29}" type="presParOf" srcId="{1260721B-0D11-445C-8394-9A4933492950}" destId="{E2F74E25-9EF6-4335-ABD7-8ED04B21754C}" srcOrd="3" destOrd="0" presId="urn:microsoft.com/office/officeart/2005/8/layout/hierarchy1"/>
    <dgm:cxn modelId="{54274FBE-75CF-4E85-AE74-CEFD7B73CE5C}" type="presParOf" srcId="{E2F74E25-9EF6-4335-ABD7-8ED04B21754C}" destId="{90A95C40-ED6D-4DF2-896C-25ED3AD28A88}" srcOrd="0" destOrd="0" presId="urn:microsoft.com/office/officeart/2005/8/layout/hierarchy1"/>
    <dgm:cxn modelId="{35B0B2D9-D3D6-4294-AC7C-2A89B07646D2}" type="presParOf" srcId="{90A95C40-ED6D-4DF2-896C-25ED3AD28A88}" destId="{ABDEC314-C451-46B4-8BAC-93FFDF076B69}" srcOrd="0" destOrd="0" presId="urn:microsoft.com/office/officeart/2005/8/layout/hierarchy1"/>
    <dgm:cxn modelId="{EB928066-8DAA-4B39-BA51-079291C1CEFC}" type="presParOf" srcId="{90A95C40-ED6D-4DF2-896C-25ED3AD28A88}" destId="{709A1699-B2E7-4F9D-9803-045581FFFB21}" srcOrd="1" destOrd="0" presId="urn:microsoft.com/office/officeart/2005/8/layout/hierarchy1"/>
    <dgm:cxn modelId="{4CCE50F9-6998-4367-B587-2C9972C8DF74}" type="presParOf" srcId="{E2F74E25-9EF6-4335-ABD7-8ED04B21754C}" destId="{93C99415-B827-4301-B0B4-05824EEC11F5}" srcOrd="1" destOrd="0" presId="urn:microsoft.com/office/officeart/2005/8/layout/hierarchy1"/>
    <dgm:cxn modelId="{E8840E23-BA8B-427D-861B-D3E0D5FB6B4B}" type="presParOf" srcId="{1260721B-0D11-445C-8394-9A4933492950}" destId="{DD8F7B69-B38F-44D0-9836-511E45516D1E}" srcOrd="4" destOrd="0" presId="urn:microsoft.com/office/officeart/2005/8/layout/hierarchy1"/>
    <dgm:cxn modelId="{76A494DD-49A2-4809-A6D4-9F3341F04062}" type="presParOf" srcId="{1260721B-0D11-445C-8394-9A4933492950}" destId="{5F81F98E-C207-442F-8F35-29691702D2BB}" srcOrd="5" destOrd="0" presId="urn:microsoft.com/office/officeart/2005/8/layout/hierarchy1"/>
    <dgm:cxn modelId="{4989FD7F-3BFD-40F4-B879-C2AF7B771F6F}" type="presParOf" srcId="{5F81F98E-C207-442F-8F35-29691702D2BB}" destId="{7FFC2540-930B-436F-B438-AA8669528C49}" srcOrd="0" destOrd="0" presId="urn:microsoft.com/office/officeart/2005/8/layout/hierarchy1"/>
    <dgm:cxn modelId="{5AC2EB1F-6F2F-46DA-87F3-D09DB70B2ED4}" type="presParOf" srcId="{7FFC2540-930B-436F-B438-AA8669528C49}" destId="{C6B44D39-6A71-413B-839D-712F416C3226}" srcOrd="0" destOrd="0" presId="urn:microsoft.com/office/officeart/2005/8/layout/hierarchy1"/>
    <dgm:cxn modelId="{14657CC1-B18A-4F0C-8E58-28DA26C5909D}" type="presParOf" srcId="{7FFC2540-930B-436F-B438-AA8669528C49}" destId="{7989B20F-6A0D-4D19-B086-BA4F4C9F9447}" srcOrd="1" destOrd="0" presId="urn:microsoft.com/office/officeart/2005/8/layout/hierarchy1"/>
    <dgm:cxn modelId="{E666D137-6C53-4874-8BA2-1DB0B39B5F92}" type="presParOf" srcId="{5F81F98E-C207-442F-8F35-29691702D2BB}" destId="{78F797CC-484F-4266-9420-91DBE97356C8}" srcOrd="1" destOrd="0" presId="urn:microsoft.com/office/officeart/2005/8/layout/hierarchy1"/>
    <dgm:cxn modelId="{BB472D11-40D4-418A-AC73-E2B41893A201}" type="presParOf" srcId="{9A7EEEBA-6971-4B11-8E6A-58B1674C5175}" destId="{43A2E7F2-3A85-4016-B397-AE98301D3A66}" srcOrd="2" destOrd="0" presId="urn:microsoft.com/office/officeart/2005/8/layout/hierarchy1"/>
    <dgm:cxn modelId="{78BDAEFA-E229-4AD9-AFBA-253925C5E1C9}" type="presParOf" srcId="{9A7EEEBA-6971-4B11-8E6A-58B1674C5175}" destId="{59F8AE46-4398-41D2-83EB-CB0F2F390C1B}" srcOrd="3" destOrd="0" presId="urn:microsoft.com/office/officeart/2005/8/layout/hierarchy1"/>
    <dgm:cxn modelId="{F0A85E1E-CC98-4FE2-A1A0-55D11937AB70}" type="presParOf" srcId="{59F8AE46-4398-41D2-83EB-CB0F2F390C1B}" destId="{A6808BC3-34FD-4D48-BDD6-1A7ED45F9F3D}" srcOrd="0" destOrd="0" presId="urn:microsoft.com/office/officeart/2005/8/layout/hierarchy1"/>
    <dgm:cxn modelId="{2F121940-7F59-4B49-9DB9-942DA0A39B9F}" type="presParOf" srcId="{A6808BC3-34FD-4D48-BDD6-1A7ED45F9F3D}" destId="{0D4B5D2E-BC3F-4ADE-8FD3-915CD84BADF9}" srcOrd="0" destOrd="0" presId="urn:microsoft.com/office/officeart/2005/8/layout/hierarchy1"/>
    <dgm:cxn modelId="{3894FDC2-14C5-4DB1-9886-0B51652EBF79}" type="presParOf" srcId="{A6808BC3-34FD-4D48-BDD6-1A7ED45F9F3D}" destId="{306B64CE-8DA0-43BD-809B-FB63DBE87C2F}" srcOrd="1" destOrd="0" presId="urn:microsoft.com/office/officeart/2005/8/layout/hierarchy1"/>
    <dgm:cxn modelId="{842F7E3C-C53A-4A49-96D0-E8E4E4A4E99A}" type="presParOf" srcId="{59F8AE46-4398-41D2-83EB-CB0F2F390C1B}" destId="{7F1EF524-C2CA-4438-AD79-2F7E7B692A1B}" srcOrd="1" destOrd="0" presId="urn:microsoft.com/office/officeart/2005/8/layout/hierarchy1"/>
    <dgm:cxn modelId="{32F12CB3-670E-46D8-A7FA-FBAD6C971039}" type="presParOf" srcId="{7F1EF524-C2CA-4438-AD79-2F7E7B692A1B}" destId="{1C75F88A-4BC2-4A72-924D-B58C3D87372E}" srcOrd="0" destOrd="0" presId="urn:microsoft.com/office/officeart/2005/8/layout/hierarchy1"/>
    <dgm:cxn modelId="{5C3AA76A-7374-44C8-A646-84FEE965CC0C}" type="presParOf" srcId="{7F1EF524-C2CA-4438-AD79-2F7E7B692A1B}" destId="{8A63BB88-AE71-437D-BD6B-07D26E923798}" srcOrd="1" destOrd="0" presId="urn:microsoft.com/office/officeart/2005/8/layout/hierarchy1"/>
    <dgm:cxn modelId="{E3B58D8D-9984-48F3-AAAF-B1FF765DEBDA}" type="presParOf" srcId="{8A63BB88-AE71-437D-BD6B-07D26E923798}" destId="{C4398CEB-B810-4168-806E-4A5AFA3B352A}" srcOrd="0" destOrd="0" presId="urn:microsoft.com/office/officeart/2005/8/layout/hierarchy1"/>
    <dgm:cxn modelId="{8FBE8786-A768-4416-B43D-89F6056836B2}" type="presParOf" srcId="{C4398CEB-B810-4168-806E-4A5AFA3B352A}" destId="{6AA4129D-07FE-4BC9-8EA7-446B9A145DFF}" srcOrd="0" destOrd="0" presId="urn:microsoft.com/office/officeart/2005/8/layout/hierarchy1"/>
    <dgm:cxn modelId="{F8AF8D3E-9320-4759-935C-986B1CB1B54D}" type="presParOf" srcId="{C4398CEB-B810-4168-806E-4A5AFA3B352A}" destId="{1D67A3EC-4758-42DB-A4C7-A6342C9ED1EF}" srcOrd="1" destOrd="0" presId="urn:microsoft.com/office/officeart/2005/8/layout/hierarchy1"/>
    <dgm:cxn modelId="{5B3D46DC-2B10-4D58-9917-4559D53EB754}" type="presParOf" srcId="{8A63BB88-AE71-437D-BD6B-07D26E923798}" destId="{B6393C9A-22FC-4DA8-99BB-57B3E2A2824F}" srcOrd="1" destOrd="0" presId="urn:microsoft.com/office/officeart/2005/8/layout/hierarchy1"/>
    <dgm:cxn modelId="{098C98C7-5E2C-468E-A2A2-414A3A0B1F93}" type="presParOf" srcId="{7F1EF524-C2CA-4438-AD79-2F7E7B692A1B}" destId="{33DBE53D-99FE-4415-B343-CBF3D61905AC}" srcOrd="2" destOrd="0" presId="urn:microsoft.com/office/officeart/2005/8/layout/hierarchy1"/>
    <dgm:cxn modelId="{D96BEE27-E1A1-4EC3-B642-E7A2A1CC1945}" type="presParOf" srcId="{7F1EF524-C2CA-4438-AD79-2F7E7B692A1B}" destId="{4FF49485-5775-4ED5-A22E-95F0FFC39385}" srcOrd="3" destOrd="0" presId="urn:microsoft.com/office/officeart/2005/8/layout/hierarchy1"/>
    <dgm:cxn modelId="{017B74B9-3051-4E01-9009-E234B2B81520}" type="presParOf" srcId="{4FF49485-5775-4ED5-A22E-95F0FFC39385}" destId="{A7E5FCD1-5363-40B0-BADF-8766485DB39B}" srcOrd="0" destOrd="0" presId="urn:microsoft.com/office/officeart/2005/8/layout/hierarchy1"/>
    <dgm:cxn modelId="{985AF7B3-4079-4A2C-BE2A-9765CC2E38F7}" type="presParOf" srcId="{A7E5FCD1-5363-40B0-BADF-8766485DB39B}" destId="{03109269-FB78-4999-B261-96E5D5CC4D79}" srcOrd="0" destOrd="0" presId="urn:microsoft.com/office/officeart/2005/8/layout/hierarchy1"/>
    <dgm:cxn modelId="{80FF2577-48F0-4110-B779-8082B4D4A455}" type="presParOf" srcId="{A7E5FCD1-5363-40B0-BADF-8766485DB39B}" destId="{534708AE-1CC0-4200-A082-413F490DEDB3}" srcOrd="1" destOrd="0" presId="urn:microsoft.com/office/officeart/2005/8/layout/hierarchy1"/>
    <dgm:cxn modelId="{FE1E7074-EACC-4589-8EDB-36E9C9A8A1C3}" type="presParOf" srcId="{4FF49485-5775-4ED5-A22E-95F0FFC39385}" destId="{A93A5CD7-40C7-4DA5-80A5-49FB3237DCDD}" srcOrd="1" destOrd="0" presId="urn:microsoft.com/office/officeart/2005/8/layout/hierarchy1"/>
    <dgm:cxn modelId="{19862083-C6A2-435E-BABB-8BC21837ECEE}" type="presParOf" srcId="{7F1EF524-C2CA-4438-AD79-2F7E7B692A1B}" destId="{D467918D-F704-4988-81DC-247D93A223C8}" srcOrd="4" destOrd="0" presId="urn:microsoft.com/office/officeart/2005/8/layout/hierarchy1"/>
    <dgm:cxn modelId="{41AE18F2-E629-4472-8A02-96615510D832}" type="presParOf" srcId="{7F1EF524-C2CA-4438-AD79-2F7E7B692A1B}" destId="{67B45149-EB1B-4D79-87B9-A699F95BC9D7}" srcOrd="5" destOrd="0" presId="urn:microsoft.com/office/officeart/2005/8/layout/hierarchy1"/>
    <dgm:cxn modelId="{F7FE6A98-4DA2-4085-A436-BA0C12F26D0A}" type="presParOf" srcId="{67B45149-EB1B-4D79-87B9-A699F95BC9D7}" destId="{FF08D75A-3468-4674-AB12-1F7D4ABFD131}" srcOrd="0" destOrd="0" presId="urn:microsoft.com/office/officeart/2005/8/layout/hierarchy1"/>
    <dgm:cxn modelId="{B3482FA5-A755-4F31-B665-3D5F0AB8C235}" type="presParOf" srcId="{FF08D75A-3468-4674-AB12-1F7D4ABFD131}" destId="{4FD5D8B6-65BB-4E80-8724-E3BEC8A9DD72}" srcOrd="0" destOrd="0" presId="urn:microsoft.com/office/officeart/2005/8/layout/hierarchy1"/>
    <dgm:cxn modelId="{629B2E31-BCB3-4228-8907-ED9B551E4C5B}" type="presParOf" srcId="{FF08D75A-3468-4674-AB12-1F7D4ABFD131}" destId="{C56933EB-26B3-433B-9509-AFCB17224983}" srcOrd="1" destOrd="0" presId="urn:microsoft.com/office/officeart/2005/8/layout/hierarchy1"/>
    <dgm:cxn modelId="{7DE14CFD-4E88-46F2-94A3-0B78AF4DD2BE}" type="presParOf" srcId="{67B45149-EB1B-4D79-87B9-A699F95BC9D7}" destId="{F53F6A6C-A16B-4B00-AB25-EBFDBBAF42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05F79F-FD22-4182-BA43-FB2E937E42C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1EF32E3-762C-44E0-BE45-B6D2C1DD9EC4}">
      <dgm:prSet/>
      <dgm:spPr/>
      <dgm:t>
        <a:bodyPr/>
        <a:lstStyle/>
        <a:p>
          <a:r>
            <a:rPr lang="en-US"/>
            <a:t>Interjection-type answer: ‘Normal’ in terms of epistemic access</a:t>
          </a:r>
        </a:p>
      </dgm:t>
    </dgm:pt>
    <dgm:pt modelId="{161CA9EA-932F-4F4E-91C0-669AB867CF0C}" type="parTrans" cxnId="{4EF63202-C636-4C3F-B501-7B61F7450EE9}">
      <dgm:prSet/>
      <dgm:spPr/>
      <dgm:t>
        <a:bodyPr/>
        <a:lstStyle/>
        <a:p>
          <a:endParaRPr lang="en-US"/>
        </a:p>
      </dgm:t>
    </dgm:pt>
    <dgm:pt modelId="{D4BF2A5C-7E82-4886-B822-592962CA77C4}" type="sibTrans" cxnId="{4EF63202-C636-4C3F-B501-7B61F7450EE9}">
      <dgm:prSet/>
      <dgm:spPr/>
      <dgm:t>
        <a:bodyPr/>
        <a:lstStyle/>
        <a:p>
          <a:endParaRPr lang="en-US"/>
        </a:p>
      </dgm:t>
    </dgm:pt>
    <dgm:pt modelId="{6A31A729-518A-4AB2-AD24-3C8D79112E57}">
      <dgm:prSet/>
      <dgm:spPr/>
      <dgm:t>
        <a:bodyPr/>
        <a:lstStyle/>
        <a:p>
          <a:r>
            <a:rPr lang="en-US"/>
            <a:t>Repetition-type answer: Claims epistemic primacy</a:t>
          </a:r>
        </a:p>
      </dgm:t>
    </dgm:pt>
    <dgm:pt modelId="{C9023B60-C3DA-4AE4-9881-230AD744B758}" type="parTrans" cxnId="{671EF8BE-0AFF-4E3A-B565-38C015062102}">
      <dgm:prSet/>
      <dgm:spPr/>
      <dgm:t>
        <a:bodyPr/>
        <a:lstStyle/>
        <a:p>
          <a:endParaRPr lang="en-US"/>
        </a:p>
      </dgm:t>
    </dgm:pt>
    <dgm:pt modelId="{E57E821B-1DF5-430F-A4BB-79AB483F351A}" type="sibTrans" cxnId="{671EF8BE-0AFF-4E3A-B565-38C015062102}">
      <dgm:prSet/>
      <dgm:spPr/>
      <dgm:t>
        <a:bodyPr/>
        <a:lstStyle/>
        <a:p>
          <a:endParaRPr lang="en-US"/>
        </a:p>
      </dgm:t>
    </dgm:pt>
    <dgm:pt modelId="{314D22F8-5D10-43CB-98B7-482A1A83B800}" type="pres">
      <dgm:prSet presAssocID="{6505F79F-FD22-4182-BA43-FB2E937E42C9}" presName="root" presStyleCnt="0">
        <dgm:presLayoutVars>
          <dgm:dir/>
          <dgm:resizeHandles val="exact"/>
        </dgm:presLayoutVars>
      </dgm:prSet>
      <dgm:spPr/>
    </dgm:pt>
    <dgm:pt modelId="{F4ED7140-5A90-41C8-9635-E1C7CBA30BAB}" type="pres">
      <dgm:prSet presAssocID="{C1EF32E3-762C-44E0-BE45-B6D2C1DD9EC4}" presName="compNode" presStyleCnt="0"/>
      <dgm:spPr/>
    </dgm:pt>
    <dgm:pt modelId="{40C9B20D-EAF7-4A1E-A93C-D53A91DBB45C}" type="pres">
      <dgm:prSet presAssocID="{C1EF32E3-762C-44E0-BE45-B6D2C1DD9EC4}" presName="bgRect" presStyleLbl="bgShp" presStyleIdx="0" presStyleCnt="2"/>
      <dgm:spPr/>
    </dgm:pt>
    <dgm:pt modelId="{83940313-1976-489D-97C4-92B4E834F5A0}" type="pres">
      <dgm:prSet presAssocID="{C1EF32E3-762C-44E0-BE45-B6D2C1DD9EC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lamation Mark"/>
        </a:ext>
      </dgm:extLst>
    </dgm:pt>
    <dgm:pt modelId="{6A47B470-571C-428E-9F78-17744427648C}" type="pres">
      <dgm:prSet presAssocID="{C1EF32E3-762C-44E0-BE45-B6D2C1DD9EC4}" presName="spaceRect" presStyleCnt="0"/>
      <dgm:spPr/>
    </dgm:pt>
    <dgm:pt modelId="{8E35BD60-FBD5-4CA4-BDF3-6802C2395127}" type="pres">
      <dgm:prSet presAssocID="{C1EF32E3-762C-44E0-BE45-B6D2C1DD9EC4}" presName="parTx" presStyleLbl="revTx" presStyleIdx="0" presStyleCnt="2">
        <dgm:presLayoutVars>
          <dgm:chMax val="0"/>
          <dgm:chPref val="0"/>
        </dgm:presLayoutVars>
      </dgm:prSet>
      <dgm:spPr/>
    </dgm:pt>
    <dgm:pt modelId="{83BDB901-5C6D-4305-8D0A-F111B49CD6B3}" type="pres">
      <dgm:prSet presAssocID="{D4BF2A5C-7E82-4886-B822-592962CA77C4}" presName="sibTrans" presStyleCnt="0"/>
      <dgm:spPr/>
    </dgm:pt>
    <dgm:pt modelId="{7ABCECD5-029A-47ED-9502-D2167844B2B8}" type="pres">
      <dgm:prSet presAssocID="{6A31A729-518A-4AB2-AD24-3C8D79112E57}" presName="compNode" presStyleCnt="0"/>
      <dgm:spPr/>
    </dgm:pt>
    <dgm:pt modelId="{2FA6A4D4-9818-4DB1-80D1-FAE8558DED38}" type="pres">
      <dgm:prSet presAssocID="{6A31A729-518A-4AB2-AD24-3C8D79112E57}" presName="bgRect" presStyleLbl="bgShp" presStyleIdx="1" presStyleCnt="2"/>
      <dgm:spPr/>
    </dgm:pt>
    <dgm:pt modelId="{EC6C129B-FB93-42D1-8F60-E14E59059629}" type="pres">
      <dgm:prSet presAssocID="{6A31A729-518A-4AB2-AD24-3C8D79112E5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核取記號"/>
        </a:ext>
      </dgm:extLst>
    </dgm:pt>
    <dgm:pt modelId="{70D4C1C2-AE54-4A9F-B615-FF304027784A}" type="pres">
      <dgm:prSet presAssocID="{6A31A729-518A-4AB2-AD24-3C8D79112E57}" presName="spaceRect" presStyleCnt="0"/>
      <dgm:spPr/>
    </dgm:pt>
    <dgm:pt modelId="{832376F3-A44A-406B-A7C3-7B432DA8B14F}" type="pres">
      <dgm:prSet presAssocID="{6A31A729-518A-4AB2-AD24-3C8D79112E57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4EF63202-C636-4C3F-B501-7B61F7450EE9}" srcId="{6505F79F-FD22-4182-BA43-FB2E937E42C9}" destId="{C1EF32E3-762C-44E0-BE45-B6D2C1DD9EC4}" srcOrd="0" destOrd="0" parTransId="{161CA9EA-932F-4F4E-91C0-669AB867CF0C}" sibTransId="{D4BF2A5C-7E82-4886-B822-592962CA77C4}"/>
    <dgm:cxn modelId="{BEE6AF04-6818-4359-AFC3-9052FDB8AADC}" type="presOf" srcId="{6505F79F-FD22-4182-BA43-FB2E937E42C9}" destId="{314D22F8-5D10-43CB-98B7-482A1A83B800}" srcOrd="0" destOrd="0" presId="urn:microsoft.com/office/officeart/2018/2/layout/IconVerticalSolidList"/>
    <dgm:cxn modelId="{A02CF869-D77A-486E-A36E-52B09EC727F1}" type="presOf" srcId="{C1EF32E3-762C-44E0-BE45-B6D2C1DD9EC4}" destId="{8E35BD60-FBD5-4CA4-BDF3-6802C2395127}" srcOrd="0" destOrd="0" presId="urn:microsoft.com/office/officeart/2018/2/layout/IconVerticalSolidList"/>
    <dgm:cxn modelId="{671EF8BE-0AFF-4E3A-B565-38C015062102}" srcId="{6505F79F-FD22-4182-BA43-FB2E937E42C9}" destId="{6A31A729-518A-4AB2-AD24-3C8D79112E57}" srcOrd="1" destOrd="0" parTransId="{C9023B60-C3DA-4AE4-9881-230AD744B758}" sibTransId="{E57E821B-1DF5-430F-A4BB-79AB483F351A}"/>
    <dgm:cxn modelId="{9A2A58F6-C319-4510-B85E-EA4D52477DA9}" type="presOf" srcId="{6A31A729-518A-4AB2-AD24-3C8D79112E57}" destId="{832376F3-A44A-406B-A7C3-7B432DA8B14F}" srcOrd="0" destOrd="0" presId="urn:microsoft.com/office/officeart/2018/2/layout/IconVerticalSolidList"/>
    <dgm:cxn modelId="{A4146F24-A6A5-4205-88AA-953B5D4DACFA}" type="presParOf" srcId="{314D22F8-5D10-43CB-98B7-482A1A83B800}" destId="{F4ED7140-5A90-41C8-9635-E1C7CBA30BAB}" srcOrd="0" destOrd="0" presId="urn:microsoft.com/office/officeart/2018/2/layout/IconVerticalSolidList"/>
    <dgm:cxn modelId="{164501E0-6CE0-43BE-BC54-82B78C621BB2}" type="presParOf" srcId="{F4ED7140-5A90-41C8-9635-E1C7CBA30BAB}" destId="{40C9B20D-EAF7-4A1E-A93C-D53A91DBB45C}" srcOrd="0" destOrd="0" presId="urn:microsoft.com/office/officeart/2018/2/layout/IconVerticalSolidList"/>
    <dgm:cxn modelId="{22DE2FD9-9D6A-4904-96F9-07A9A28C11A1}" type="presParOf" srcId="{F4ED7140-5A90-41C8-9635-E1C7CBA30BAB}" destId="{83940313-1976-489D-97C4-92B4E834F5A0}" srcOrd="1" destOrd="0" presId="urn:microsoft.com/office/officeart/2018/2/layout/IconVerticalSolidList"/>
    <dgm:cxn modelId="{652A1055-834E-44E6-9751-8C0A4B4E5478}" type="presParOf" srcId="{F4ED7140-5A90-41C8-9635-E1C7CBA30BAB}" destId="{6A47B470-571C-428E-9F78-17744427648C}" srcOrd="2" destOrd="0" presId="urn:microsoft.com/office/officeart/2018/2/layout/IconVerticalSolidList"/>
    <dgm:cxn modelId="{C8625142-47D3-4DCC-A06A-E8BE5D926D0D}" type="presParOf" srcId="{F4ED7140-5A90-41C8-9635-E1C7CBA30BAB}" destId="{8E35BD60-FBD5-4CA4-BDF3-6802C2395127}" srcOrd="3" destOrd="0" presId="urn:microsoft.com/office/officeart/2018/2/layout/IconVerticalSolidList"/>
    <dgm:cxn modelId="{A101CD7C-484E-486E-B3C0-AAD39D506189}" type="presParOf" srcId="{314D22F8-5D10-43CB-98B7-482A1A83B800}" destId="{83BDB901-5C6D-4305-8D0A-F111B49CD6B3}" srcOrd="1" destOrd="0" presId="urn:microsoft.com/office/officeart/2018/2/layout/IconVerticalSolidList"/>
    <dgm:cxn modelId="{2AFEC10A-A00D-4AF4-B964-5067758549A4}" type="presParOf" srcId="{314D22F8-5D10-43CB-98B7-482A1A83B800}" destId="{7ABCECD5-029A-47ED-9502-D2167844B2B8}" srcOrd="2" destOrd="0" presId="urn:microsoft.com/office/officeart/2018/2/layout/IconVerticalSolidList"/>
    <dgm:cxn modelId="{D7F387C4-6D91-40C0-9CBC-032A1EDB530A}" type="presParOf" srcId="{7ABCECD5-029A-47ED-9502-D2167844B2B8}" destId="{2FA6A4D4-9818-4DB1-80D1-FAE8558DED38}" srcOrd="0" destOrd="0" presId="urn:microsoft.com/office/officeart/2018/2/layout/IconVerticalSolidList"/>
    <dgm:cxn modelId="{0CF966ED-9DF6-4026-A4AE-129F54DFAC05}" type="presParOf" srcId="{7ABCECD5-029A-47ED-9502-D2167844B2B8}" destId="{EC6C129B-FB93-42D1-8F60-E14E59059629}" srcOrd="1" destOrd="0" presId="urn:microsoft.com/office/officeart/2018/2/layout/IconVerticalSolidList"/>
    <dgm:cxn modelId="{E3552C73-B772-4641-A8F4-DAF5DA23840C}" type="presParOf" srcId="{7ABCECD5-029A-47ED-9502-D2167844B2B8}" destId="{70D4C1C2-AE54-4A9F-B615-FF304027784A}" srcOrd="2" destOrd="0" presId="urn:microsoft.com/office/officeart/2018/2/layout/IconVerticalSolidList"/>
    <dgm:cxn modelId="{8DEBA06F-735C-49C0-ACB6-FB03C826CDD3}" type="presParOf" srcId="{7ABCECD5-029A-47ED-9502-D2167844B2B8}" destId="{832376F3-A44A-406B-A7C3-7B432DA8B1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F7BD1-C5F6-43D2-8CB7-6BE14CECE9EC}">
      <dsp:nvSpPr>
        <dsp:cNvPr id="0" name=""/>
        <dsp:cNvSpPr/>
      </dsp:nvSpPr>
      <dsp:spPr>
        <a:xfrm>
          <a:off x="0" y="574"/>
          <a:ext cx="7012370" cy="13451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C8BB5-3EC9-4043-8AC0-45409773CAFB}">
      <dsp:nvSpPr>
        <dsp:cNvPr id="0" name=""/>
        <dsp:cNvSpPr/>
      </dsp:nvSpPr>
      <dsp:spPr>
        <a:xfrm>
          <a:off x="406904" y="303230"/>
          <a:ext cx="739825" cy="7398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3384BE-79EB-476E-84F8-AB5B7B930714}">
      <dsp:nvSpPr>
        <dsp:cNvPr id="0" name=""/>
        <dsp:cNvSpPr/>
      </dsp:nvSpPr>
      <dsp:spPr>
        <a:xfrm>
          <a:off x="1553633" y="574"/>
          <a:ext cx="545873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Clear up misunderstandings about the video, readings, and quiz on Enfield et al. (2018)</a:t>
          </a:r>
        </a:p>
      </dsp:txBody>
      <dsp:txXfrm>
        <a:off x="1553633" y="574"/>
        <a:ext cx="5458736" cy="1345137"/>
      </dsp:txXfrm>
    </dsp:sp>
    <dsp:sp modelId="{ABAD7632-CDF9-4371-AE35-6507B72370C9}">
      <dsp:nvSpPr>
        <dsp:cNvPr id="0" name=""/>
        <dsp:cNvSpPr/>
      </dsp:nvSpPr>
      <dsp:spPr>
        <a:xfrm>
          <a:off x="0" y="1681996"/>
          <a:ext cx="7012370" cy="13451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FD4D9-E1DC-4082-BEC2-E25D8C27F150}">
      <dsp:nvSpPr>
        <dsp:cNvPr id="0" name=""/>
        <dsp:cNvSpPr/>
      </dsp:nvSpPr>
      <dsp:spPr>
        <a:xfrm>
          <a:off x="406904" y="1984652"/>
          <a:ext cx="739825" cy="7398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431C9-2F24-4C0C-89D6-54CC58805A09}">
      <dsp:nvSpPr>
        <dsp:cNvPr id="0" name=""/>
        <dsp:cNvSpPr/>
      </dsp:nvSpPr>
      <dsp:spPr>
        <a:xfrm>
          <a:off x="1553633" y="1681996"/>
          <a:ext cx="545873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Discuss the differential role of questioners and answerers in terms of epistemic authority and sequential agency</a:t>
          </a:r>
        </a:p>
      </dsp:txBody>
      <dsp:txXfrm>
        <a:off x="1553633" y="1681996"/>
        <a:ext cx="5458736" cy="1345137"/>
      </dsp:txXfrm>
    </dsp:sp>
    <dsp:sp modelId="{65CE894F-90D5-4B8C-AF3C-A32725BF78B7}">
      <dsp:nvSpPr>
        <dsp:cNvPr id="0" name=""/>
        <dsp:cNvSpPr/>
      </dsp:nvSpPr>
      <dsp:spPr>
        <a:xfrm>
          <a:off x="0" y="3363418"/>
          <a:ext cx="7012370" cy="13451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0D19FB-E284-49E4-A6CA-B4FA70B9651D}">
      <dsp:nvSpPr>
        <dsp:cNvPr id="0" name=""/>
        <dsp:cNvSpPr/>
      </dsp:nvSpPr>
      <dsp:spPr>
        <a:xfrm>
          <a:off x="406904" y="3666074"/>
          <a:ext cx="739825" cy="7398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D6B64-0DB7-49E3-B68A-6234A19EDD41}">
      <dsp:nvSpPr>
        <dsp:cNvPr id="0" name=""/>
        <dsp:cNvSpPr/>
      </dsp:nvSpPr>
      <dsp:spPr>
        <a:xfrm>
          <a:off x="1553633" y="3363418"/>
          <a:ext cx="545873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Describe how response design modulates epistemic gradients and sequential agency</a:t>
          </a:r>
        </a:p>
      </dsp:txBody>
      <dsp:txXfrm>
        <a:off x="1553633" y="3363418"/>
        <a:ext cx="5458736" cy="13451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7918D-F704-4988-81DC-247D93A223C8}">
      <dsp:nvSpPr>
        <dsp:cNvPr id="0" name=""/>
        <dsp:cNvSpPr/>
      </dsp:nvSpPr>
      <dsp:spPr>
        <a:xfrm>
          <a:off x="8776580" y="2683730"/>
          <a:ext cx="1990238" cy="473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735"/>
              </a:lnTo>
              <a:lnTo>
                <a:pt x="1990238" y="322735"/>
              </a:lnTo>
              <a:lnTo>
                <a:pt x="1990238" y="473586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DBE53D-99FE-4415-B343-CBF3D61905AC}">
      <dsp:nvSpPr>
        <dsp:cNvPr id="0" name=""/>
        <dsp:cNvSpPr/>
      </dsp:nvSpPr>
      <dsp:spPr>
        <a:xfrm>
          <a:off x="8730860" y="2683730"/>
          <a:ext cx="91440" cy="4735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3586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5F88A-4BC2-4A72-924D-B58C3D87372E}">
      <dsp:nvSpPr>
        <dsp:cNvPr id="0" name=""/>
        <dsp:cNvSpPr/>
      </dsp:nvSpPr>
      <dsp:spPr>
        <a:xfrm>
          <a:off x="6786341" y="2683730"/>
          <a:ext cx="1990238" cy="473586"/>
        </a:xfrm>
        <a:custGeom>
          <a:avLst/>
          <a:gdLst/>
          <a:ahLst/>
          <a:cxnLst/>
          <a:rect l="0" t="0" r="0" b="0"/>
          <a:pathLst>
            <a:path>
              <a:moveTo>
                <a:pt x="1990238" y="0"/>
              </a:moveTo>
              <a:lnTo>
                <a:pt x="1990238" y="322735"/>
              </a:lnTo>
              <a:lnTo>
                <a:pt x="0" y="322735"/>
              </a:lnTo>
              <a:lnTo>
                <a:pt x="0" y="473586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A2E7F2-3A85-4016-B397-AE98301D3A66}">
      <dsp:nvSpPr>
        <dsp:cNvPr id="0" name=""/>
        <dsp:cNvSpPr/>
      </dsp:nvSpPr>
      <dsp:spPr>
        <a:xfrm>
          <a:off x="5791222" y="1176124"/>
          <a:ext cx="2985358" cy="473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735"/>
              </a:lnTo>
              <a:lnTo>
                <a:pt x="2985358" y="322735"/>
              </a:lnTo>
              <a:lnTo>
                <a:pt x="2985358" y="47358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8F7B69-B38F-44D0-9836-511E45516D1E}">
      <dsp:nvSpPr>
        <dsp:cNvPr id="0" name=""/>
        <dsp:cNvSpPr/>
      </dsp:nvSpPr>
      <dsp:spPr>
        <a:xfrm>
          <a:off x="2805863" y="2683730"/>
          <a:ext cx="1990238" cy="473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735"/>
              </a:lnTo>
              <a:lnTo>
                <a:pt x="1990238" y="322735"/>
              </a:lnTo>
              <a:lnTo>
                <a:pt x="1990238" y="473586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8DCE5-D575-4433-9CF2-9D269F9D6267}">
      <dsp:nvSpPr>
        <dsp:cNvPr id="0" name=""/>
        <dsp:cNvSpPr/>
      </dsp:nvSpPr>
      <dsp:spPr>
        <a:xfrm>
          <a:off x="2760143" y="2683730"/>
          <a:ext cx="91440" cy="4735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3586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6A5776-8117-4C8B-953E-B96B7867C826}">
      <dsp:nvSpPr>
        <dsp:cNvPr id="0" name=""/>
        <dsp:cNvSpPr/>
      </dsp:nvSpPr>
      <dsp:spPr>
        <a:xfrm>
          <a:off x="815624" y="2683730"/>
          <a:ext cx="1990238" cy="473586"/>
        </a:xfrm>
        <a:custGeom>
          <a:avLst/>
          <a:gdLst/>
          <a:ahLst/>
          <a:cxnLst/>
          <a:rect l="0" t="0" r="0" b="0"/>
          <a:pathLst>
            <a:path>
              <a:moveTo>
                <a:pt x="1990238" y="0"/>
              </a:moveTo>
              <a:lnTo>
                <a:pt x="1990238" y="322735"/>
              </a:lnTo>
              <a:lnTo>
                <a:pt x="0" y="322735"/>
              </a:lnTo>
              <a:lnTo>
                <a:pt x="0" y="473586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5D250-136A-4429-ACAE-ADDE204B34E0}">
      <dsp:nvSpPr>
        <dsp:cNvPr id="0" name=""/>
        <dsp:cNvSpPr/>
      </dsp:nvSpPr>
      <dsp:spPr>
        <a:xfrm>
          <a:off x="2805863" y="1176124"/>
          <a:ext cx="2985358" cy="473586"/>
        </a:xfrm>
        <a:custGeom>
          <a:avLst/>
          <a:gdLst/>
          <a:ahLst/>
          <a:cxnLst/>
          <a:rect l="0" t="0" r="0" b="0"/>
          <a:pathLst>
            <a:path>
              <a:moveTo>
                <a:pt x="2985358" y="0"/>
              </a:moveTo>
              <a:lnTo>
                <a:pt x="2985358" y="322735"/>
              </a:lnTo>
              <a:lnTo>
                <a:pt x="0" y="322735"/>
              </a:lnTo>
              <a:lnTo>
                <a:pt x="0" y="47358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46810-32DF-4A75-AEBF-CABD517AD0E8}">
      <dsp:nvSpPr>
        <dsp:cNvPr id="0" name=""/>
        <dsp:cNvSpPr/>
      </dsp:nvSpPr>
      <dsp:spPr>
        <a:xfrm>
          <a:off x="4977033" y="142104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73BF5-0A5D-4921-B59D-E9730EAAA6F9}">
      <dsp:nvSpPr>
        <dsp:cNvPr id="0" name=""/>
        <dsp:cNvSpPr/>
      </dsp:nvSpPr>
      <dsp:spPr>
        <a:xfrm>
          <a:off x="5157964" y="313988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Responses to questions</a:t>
          </a:r>
          <a:endParaRPr lang="zh-HK" altLang="en-US" sz="1800" kern="1200" dirty="0"/>
        </a:p>
      </dsp:txBody>
      <dsp:txXfrm>
        <a:off x="5188249" y="344273"/>
        <a:ext cx="1567807" cy="973449"/>
      </dsp:txXfrm>
    </dsp:sp>
    <dsp:sp modelId="{1FFE0E54-AE2E-40BB-9948-ECD1BDA62C21}">
      <dsp:nvSpPr>
        <dsp:cNvPr id="0" name=""/>
        <dsp:cNvSpPr/>
      </dsp:nvSpPr>
      <dsp:spPr>
        <a:xfrm>
          <a:off x="1991674" y="1649710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9E009-7461-4992-8981-479A7807A110}">
      <dsp:nvSpPr>
        <dsp:cNvPr id="0" name=""/>
        <dsp:cNvSpPr/>
      </dsp:nvSpPr>
      <dsp:spPr>
        <a:xfrm>
          <a:off x="2172605" y="1821594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Non-answers</a:t>
          </a:r>
          <a:endParaRPr lang="zh-HK" altLang="en-US" sz="1800" kern="1200" dirty="0"/>
        </a:p>
      </dsp:txBody>
      <dsp:txXfrm>
        <a:off x="2202890" y="1851879"/>
        <a:ext cx="1567807" cy="973449"/>
      </dsp:txXfrm>
    </dsp:sp>
    <dsp:sp modelId="{7B40978C-A709-49AC-8C56-E691502A32A5}">
      <dsp:nvSpPr>
        <dsp:cNvPr id="0" name=""/>
        <dsp:cNvSpPr/>
      </dsp:nvSpPr>
      <dsp:spPr>
        <a:xfrm>
          <a:off x="1435" y="3157316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3C318-7185-4936-8E83-7B54FB8B89A4}">
      <dsp:nvSpPr>
        <dsp:cNvPr id="0" name=""/>
        <dsp:cNvSpPr/>
      </dsp:nvSpPr>
      <dsp:spPr>
        <a:xfrm>
          <a:off x="182366" y="3329200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Counters</a:t>
          </a:r>
          <a:endParaRPr lang="zh-HK" altLang="en-US" sz="1800" kern="1200" dirty="0"/>
        </a:p>
      </dsp:txBody>
      <dsp:txXfrm>
        <a:off x="212651" y="3359485"/>
        <a:ext cx="1567807" cy="973449"/>
      </dsp:txXfrm>
    </dsp:sp>
    <dsp:sp modelId="{ABDEC314-C451-46B4-8BAC-93FFDF076B69}">
      <dsp:nvSpPr>
        <dsp:cNvPr id="0" name=""/>
        <dsp:cNvSpPr/>
      </dsp:nvSpPr>
      <dsp:spPr>
        <a:xfrm>
          <a:off x="1991674" y="3157316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A1699-B2E7-4F9D-9803-045581FFFB21}">
      <dsp:nvSpPr>
        <dsp:cNvPr id="0" name=""/>
        <dsp:cNvSpPr/>
      </dsp:nvSpPr>
      <dsp:spPr>
        <a:xfrm>
          <a:off x="2172605" y="3329200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Silence, IDK, laughter …</a:t>
          </a:r>
          <a:endParaRPr lang="zh-HK" altLang="en-US" sz="1800" kern="1200" dirty="0"/>
        </a:p>
      </dsp:txBody>
      <dsp:txXfrm>
        <a:off x="2202890" y="3359485"/>
        <a:ext cx="1567807" cy="973449"/>
      </dsp:txXfrm>
    </dsp:sp>
    <dsp:sp modelId="{C6B44D39-6A71-413B-839D-712F416C3226}">
      <dsp:nvSpPr>
        <dsp:cNvPr id="0" name=""/>
        <dsp:cNvSpPr/>
      </dsp:nvSpPr>
      <dsp:spPr>
        <a:xfrm>
          <a:off x="3981913" y="3157316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9B20F-6A0D-4D19-B086-BA4F4C9F9447}">
      <dsp:nvSpPr>
        <dsp:cNvPr id="0" name=""/>
        <dsp:cNvSpPr/>
      </dsp:nvSpPr>
      <dsp:spPr>
        <a:xfrm>
          <a:off x="4162844" y="3329200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Inserts</a:t>
          </a:r>
          <a:endParaRPr lang="zh-HK" altLang="en-US" sz="1800" kern="1200" dirty="0"/>
        </a:p>
      </dsp:txBody>
      <dsp:txXfrm>
        <a:off x="4193129" y="3359485"/>
        <a:ext cx="1567807" cy="973449"/>
      </dsp:txXfrm>
    </dsp:sp>
    <dsp:sp modelId="{0D4B5D2E-BC3F-4ADE-8FD3-915CD84BADF9}">
      <dsp:nvSpPr>
        <dsp:cNvPr id="0" name=""/>
        <dsp:cNvSpPr/>
      </dsp:nvSpPr>
      <dsp:spPr>
        <a:xfrm>
          <a:off x="7962391" y="1649710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B64CE-8DA0-43BD-809B-FB63DBE87C2F}">
      <dsp:nvSpPr>
        <dsp:cNvPr id="0" name=""/>
        <dsp:cNvSpPr/>
      </dsp:nvSpPr>
      <dsp:spPr>
        <a:xfrm>
          <a:off x="8143322" y="1821594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Answers</a:t>
          </a:r>
          <a:endParaRPr lang="zh-HK" altLang="en-US" sz="1800" kern="1200" dirty="0"/>
        </a:p>
      </dsp:txBody>
      <dsp:txXfrm>
        <a:off x="8173607" y="1851879"/>
        <a:ext cx="1567807" cy="973449"/>
      </dsp:txXfrm>
    </dsp:sp>
    <dsp:sp modelId="{6AA4129D-07FE-4BC9-8EA7-446B9A145DFF}">
      <dsp:nvSpPr>
        <dsp:cNvPr id="0" name=""/>
        <dsp:cNvSpPr/>
      </dsp:nvSpPr>
      <dsp:spPr>
        <a:xfrm>
          <a:off x="5972152" y="3157316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67A3EC-4758-42DB-A4C7-A6342C9ED1EF}">
      <dsp:nvSpPr>
        <dsp:cNvPr id="0" name=""/>
        <dsp:cNvSpPr/>
      </dsp:nvSpPr>
      <dsp:spPr>
        <a:xfrm>
          <a:off x="6153083" y="3329200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Interjections</a:t>
          </a:r>
          <a:endParaRPr lang="zh-HK" altLang="en-US" sz="1800" kern="1200" dirty="0"/>
        </a:p>
      </dsp:txBody>
      <dsp:txXfrm>
        <a:off x="6183368" y="3359485"/>
        <a:ext cx="1567807" cy="973449"/>
      </dsp:txXfrm>
    </dsp:sp>
    <dsp:sp modelId="{03109269-FB78-4999-B261-96E5D5CC4D79}">
      <dsp:nvSpPr>
        <dsp:cNvPr id="0" name=""/>
        <dsp:cNvSpPr/>
      </dsp:nvSpPr>
      <dsp:spPr>
        <a:xfrm>
          <a:off x="7962391" y="3157316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4708AE-1CC0-4200-A082-413F490DEDB3}">
      <dsp:nvSpPr>
        <dsp:cNvPr id="0" name=""/>
        <dsp:cNvSpPr/>
      </dsp:nvSpPr>
      <dsp:spPr>
        <a:xfrm>
          <a:off x="8143322" y="3329200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Repetition</a:t>
          </a:r>
          <a:endParaRPr lang="zh-HK" altLang="en-US" sz="1800" kern="1200" dirty="0"/>
        </a:p>
      </dsp:txBody>
      <dsp:txXfrm>
        <a:off x="8173607" y="3359485"/>
        <a:ext cx="1567807" cy="973449"/>
      </dsp:txXfrm>
    </dsp:sp>
    <dsp:sp modelId="{4FD5D8B6-65BB-4E80-8724-E3BEC8A9DD72}">
      <dsp:nvSpPr>
        <dsp:cNvPr id="0" name=""/>
        <dsp:cNvSpPr/>
      </dsp:nvSpPr>
      <dsp:spPr>
        <a:xfrm>
          <a:off x="9952630" y="3157316"/>
          <a:ext cx="1628377" cy="1034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933EB-26B3-433B-9509-AFCB17224983}">
      <dsp:nvSpPr>
        <dsp:cNvPr id="0" name=""/>
        <dsp:cNvSpPr/>
      </dsp:nvSpPr>
      <dsp:spPr>
        <a:xfrm>
          <a:off x="10133561" y="3329200"/>
          <a:ext cx="1628377" cy="1034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1800" kern="1200" dirty="0"/>
            <a:t>Transformation</a:t>
          </a:r>
          <a:endParaRPr lang="zh-HK" altLang="en-US" sz="1800" kern="1200" dirty="0"/>
        </a:p>
      </dsp:txBody>
      <dsp:txXfrm>
        <a:off x="10163846" y="3359485"/>
        <a:ext cx="1567807" cy="9734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9B20D-EAF7-4A1E-A93C-D53A91DBB45C}">
      <dsp:nvSpPr>
        <dsp:cNvPr id="0" name=""/>
        <dsp:cNvSpPr/>
      </dsp:nvSpPr>
      <dsp:spPr>
        <a:xfrm>
          <a:off x="0" y="597713"/>
          <a:ext cx="11029950" cy="11034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40313-1976-489D-97C4-92B4E834F5A0}">
      <dsp:nvSpPr>
        <dsp:cNvPr id="0" name=""/>
        <dsp:cNvSpPr/>
      </dsp:nvSpPr>
      <dsp:spPr>
        <a:xfrm>
          <a:off x="333800" y="845994"/>
          <a:ext cx="606909" cy="6069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5BD60-FBD5-4CA4-BDF3-6802C2395127}">
      <dsp:nvSpPr>
        <dsp:cNvPr id="0" name=""/>
        <dsp:cNvSpPr/>
      </dsp:nvSpPr>
      <dsp:spPr>
        <a:xfrm>
          <a:off x="1274509" y="597713"/>
          <a:ext cx="9755440" cy="1103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784" tIns="116784" rIns="116784" bIns="11678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Interjection-type answer: ‘Normal’ in terms of epistemic access</a:t>
          </a:r>
        </a:p>
      </dsp:txBody>
      <dsp:txXfrm>
        <a:off x="1274509" y="597713"/>
        <a:ext cx="9755440" cy="1103471"/>
      </dsp:txXfrm>
    </dsp:sp>
    <dsp:sp modelId="{2FA6A4D4-9818-4DB1-80D1-FAE8558DED38}">
      <dsp:nvSpPr>
        <dsp:cNvPr id="0" name=""/>
        <dsp:cNvSpPr/>
      </dsp:nvSpPr>
      <dsp:spPr>
        <a:xfrm>
          <a:off x="0" y="1977052"/>
          <a:ext cx="11029950" cy="11034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C129B-FB93-42D1-8F60-E14E59059629}">
      <dsp:nvSpPr>
        <dsp:cNvPr id="0" name=""/>
        <dsp:cNvSpPr/>
      </dsp:nvSpPr>
      <dsp:spPr>
        <a:xfrm>
          <a:off x="333800" y="2225333"/>
          <a:ext cx="606909" cy="6069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376F3-A44A-406B-A7C3-7B432DA8B14F}">
      <dsp:nvSpPr>
        <dsp:cNvPr id="0" name=""/>
        <dsp:cNvSpPr/>
      </dsp:nvSpPr>
      <dsp:spPr>
        <a:xfrm>
          <a:off x="1274509" y="1977052"/>
          <a:ext cx="9755440" cy="1103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784" tIns="116784" rIns="116784" bIns="11678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Repetition-type answer: Claims epistemic primacy</a:t>
          </a:r>
        </a:p>
      </dsp:txBody>
      <dsp:txXfrm>
        <a:off x="1274509" y="1977052"/>
        <a:ext cx="9755440" cy="1103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CD47BD-7E0C-4061-B6F0-EAC64697D0E2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2023/7/2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445112E-B469-48CF-8288-A6CA2AC35EB6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6B3AB32-59DF-41F1-9618-EDFBF5049629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245f9095e95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g245f9095e95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5B76177-7E17-4C08-BCAF-6370CE4DD5DB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1790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ED22-AFD6-4CE6-8446-05BEBB698395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07341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C212FE2-34A0-4075-8D17-1A6F68CE7D5F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8119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470AF-490B-4FD8-B1E1-E62D36C5A7AB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69494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BC63D-E5CD-46CB-9F15-2A6585A6CE9B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172189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CCC7C31-A1C7-41D6-A501-3CB2206CB7B3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513027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1D2A5-C908-4309-8A4C-B2FF6E6D8241}" type="datetime1">
              <a:rPr lang="zh-TW" altLang="en-US" smtClean="0"/>
              <a:t>2023/7/2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76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B700CC4-AD83-4E93-96C0-B6601C3C0372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53755586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0CC4-AD83-4E93-96C0-B6601C3C0372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79776446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A8D8-241E-4B2D-8F87-51FA906B048F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4402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8288567-20A3-4258-9380-C30A165160E8}" type="datetime1">
              <a:rPr lang="zh-TW" altLang="en-US" noProof="0" smtClean="0"/>
              <a:t>2023/7/2</a:t>
            </a:fld>
            <a:endParaRPr lang="zh-TW" alt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04332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B700CC4-AD83-4E93-96C0-B6601C3C0372}" type="datetime1">
              <a:rPr lang="zh-TW" altLang="en-US" noProof="0" smtClean="0"/>
              <a:t>2023/7/2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687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audio" Target="../media/media3.m4a"/><Relationship Id="rId7" Type="http://schemas.openxmlformats.org/officeDocument/2006/relationships/image" Target="../media/image11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11.m4a"/><Relationship Id="rId7" Type="http://schemas.openxmlformats.org/officeDocument/2006/relationships/image" Target="../media/image17.svg"/><Relationship Id="rId2" Type="http://schemas.microsoft.com/office/2007/relationships/media" Target="../media/media11.m4a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64A13B-1E74-A9F7-D603-4BA744736E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40000"/>
          </a:blip>
          <a:srcRect t="196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1020431"/>
            <a:ext cx="10225530" cy="1475013"/>
          </a:xfrm>
        </p:spPr>
        <p:txBody>
          <a:bodyPr rtlCol="0">
            <a:normAutofit/>
          </a:bodyPr>
          <a:lstStyle/>
          <a:p>
            <a:pPr rtl="0"/>
            <a:r>
              <a:rPr lang="en-US" altLang="zh-TW" sz="4000">
                <a:solidFill>
                  <a:schemeClr val="tx1"/>
                </a:solidFill>
              </a:rPr>
              <a:t>LING 194 Week 3 Preparations (1):  Adjacency pairs</a:t>
            </a:r>
            <a:endParaRPr lang="zh-TW" altLang="en-US" sz="4000">
              <a:solidFill>
                <a:schemeClr val="tx1"/>
              </a:solidFill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6640" y="2925544"/>
            <a:ext cx="10225530" cy="1097816"/>
          </a:xfrm>
        </p:spPr>
        <p:txBody>
          <a:bodyPr rtlCol="0">
            <a:normAutofit/>
          </a:bodyPr>
          <a:lstStyle/>
          <a:p>
            <a:pPr rtl="0">
              <a:lnSpc>
                <a:spcPct val="90000"/>
              </a:lnSpc>
            </a:pPr>
            <a:r>
              <a:rPr lang="en-US" altLang="zh-TW" sz="2000" dirty="0">
                <a:solidFill>
                  <a:schemeClr val="tx1"/>
                </a:solidFill>
              </a:rPr>
              <a:t>Ryan Ka Yau Lai</a:t>
            </a:r>
          </a:p>
          <a:p>
            <a:pPr rtl="0">
              <a:lnSpc>
                <a:spcPct val="90000"/>
              </a:lnSpc>
            </a:pPr>
            <a:r>
              <a:rPr lang="en-US" altLang="zh-TW" sz="2000" dirty="0">
                <a:solidFill>
                  <a:schemeClr val="tx1"/>
                </a:solidFill>
              </a:rPr>
              <a:t>University of California, Santa Barbara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pic>
        <p:nvPicPr>
          <p:cNvPr id="6" name="音訊 5">
            <a:hlinkClick r:id="" action="ppaction://media"/>
            <a:extLst>
              <a:ext uri="{FF2B5EF4-FFF2-40B4-BE49-F238E27FC236}">
                <a16:creationId xmlns:a16="http://schemas.microsoft.com/office/drawing/2014/main" id="{754D9676-CDCE-B641-4012-9141B868E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00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7606"/>
    </mc:Choice>
    <mc:Fallback xmlns="">
      <p:transition spd="slow" advTm="17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F28DDD-9641-43BA-944D-79B068705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42B863E-6F65-AA57-696F-6EB428DE7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 altLang="zh-HK">
                <a:solidFill>
                  <a:schemeClr val="accent1"/>
                </a:solidFill>
              </a:rPr>
              <a:t>After today,  you will…</a:t>
            </a:r>
            <a:endParaRPr lang="zh-HK" altLang="en-US">
              <a:solidFill>
                <a:schemeClr val="accent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AA2954-062E-4B72-A97B-0B066FB15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CA29A6-E0B1-40CD-ADF7-7B8E932A3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D5F866-AD72-475A-B6C6-54E4577D4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2BAD4C-6EA9-4F10-92D4-A1C8C53DA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07371973-3FBE-E141-334C-C4102753E5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185118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2475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EDEF7A-D00F-E9D6-20E5-AC627229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021" y="895350"/>
            <a:ext cx="10355403" cy="638175"/>
          </a:xfrm>
        </p:spPr>
        <p:txBody>
          <a:bodyPr>
            <a:normAutofit/>
          </a:bodyPr>
          <a:lstStyle/>
          <a:p>
            <a:r>
              <a:rPr lang="en-US" altLang="zh-HK" dirty="0"/>
              <a:t>What is an adjacency pair?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0A5620A-5591-B51A-CB31-53E0265F0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95" y="2009776"/>
            <a:ext cx="9228029" cy="4667250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A pair of utterances</a:t>
            </a:r>
          </a:p>
          <a:p>
            <a:r>
              <a:rPr lang="en-US" altLang="zh-HK" sz="3200" dirty="0"/>
              <a:t>Belonging to different turns</a:t>
            </a:r>
          </a:p>
          <a:p>
            <a:r>
              <a:rPr lang="en-US" altLang="zh-HK" sz="3200" dirty="0"/>
              <a:t>Appearing next to each other</a:t>
            </a:r>
          </a:p>
          <a:p>
            <a:r>
              <a:rPr lang="en-US" altLang="zh-HK" sz="3200" dirty="0"/>
              <a:t>The </a:t>
            </a:r>
            <a:r>
              <a:rPr lang="en-US" altLang="zh-HK" sz="3200" b="1" dirty="0"/>
              <a:t>first pair part (FPP)</a:t>
            </a:r>
            <a:r>
              <a:rPr lang="en-US" altLang="zh-HK" sz="3200" dirty="0"/>
              <a:t> initiates an exchange</a:t>
            </a:r>
          </a:p>
          <a:p>
            <a:r>
              <a:rPr lang="en-US" altLang="zh-HK" sz="3200" dirty="0"/>
              <a:t>The </a:t>
            </a:r>
            <a:r>
              <a:rPr lang="en-US" altLang="zh-HK" sz="3200" b="1" dirty="0"/>
              <a:t>second pair part (SPP) </a:t>
            </a:r>
            <a:r>
              <a:rPr lang="en-US" altLang="zh-HK" sz="3200" dirty="0"/>
              <a:t>responds to the FPP</a:t>
            </a:r>
          </a:p>
        </p:txBody>
      </p:sp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F12495CA-6CF3-1941-00AD-C47DB6CC11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5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51"/>
    </mc:Choice>
    <mc:Fallback xmlns="">
      <p:transition spd="slow" advTm="25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EA1948-3F5F-F202-8097-07F0B3A0E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Example of an adjacency pair</a:t>
            </a:r>
            <a:endParaRPr lang="zh-HK" altLang="en-US" dirty="0"/>
          </a:p>
        </p:txBody>
      </p:sp>
      <p:pic>
        <p:nvPicPr>
          <p:cNvPr id="5" name="內容版面配置區 4" descr="穿帽 T 的男子">
            <a:extLst>
              <a:ext uri="{FF2B5EF4-FFF2-40B4-BE49-F238E27FC236}">
                <a16:creationId xmlns:a16="http://schemas.microsoft.com/office/drawing/2014/main" id="{67F2F409-9BB6-032C-8AD1-5256B2B18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454640" y="4217052"/>
            <a:ext cx="2008644" cy="2770190"/>
          </a:xfrm>
        </p:spPr>
      </p:pic>
      <p:pic>
        <p:nvPicPr>
          <p:cNvPr id="7" name="圖形 6" descr="舉手的捲髮女子">
            <a:extLst>
              <a:ext uri="{FF2B5EF4-FFF2-40B4-BE49-F238E27FC236}">
                <a16:creationId xmlns:a16="http://schemas.microsoft.com/office/drawing/2014/main" id="{416E8D58-F203-34C4-EA5C-01324233CD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41247" y="4074812"/>
            <a:ext cx="2243633" cy="2838883"/>
          </a:xfrm>
          <a:prstGeom prst="rect">
            <a:avLst/>
          </a:prstGeom>
        </p:spPr>
      </p:pic>
      <p:sp>
        <p:nvSpPr>
          <p:cNvPr id="8" name="語音泡泡: 橢圓形 7">
            <a:extLst>
              <a:ext uri="{FF2B5EF4-FFF2-40B4-BE49-F238E27FC236}">
                <a16:creationId xmlns:a16="http://schemas.microsoft.com/office/drawing/2014/main" id="{04B27DAF-555A-B9D7-4A50-781990CC075D}"/>
              </a:ext>
            </a:extLst>
          </p:cNvPr>
          <p:cNvSpPr/>
          <p:nvPr/>
        </p:nvSpPr>
        <p:spPr>
          <a:xfrm>
            <a:off x="3562350" y="2066273"/>
            <a:ext cx="4572000" cy="1013800"/>
          </a:xfrm>
          <a:prstGeom prst="wedgeEllipseCallout">
            <a:avLst>
              <a:gd name="adj1" fmla="val -63541"/>
              <a:gd name="adj2" fmla="val 4736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Hello!</a:t>
            </a:r>
            <a:endParaRPr lang="zh-HK" altLang="en-US" dirty="0"/>
          </a:p>
        </p:txBody>
      </p:sp>
      <p:sp>
        <p:nvSpPr>
          <p:cNvPr id="9" name="語音泡泡: 橢圓形 8">
            <a:extLst>
              <a:ext uri="{FF2B5EF4-FFF2-40B4-BE49-F238E27FC236}">
                <a16:creationId xmlns:a16="http://schemas.microsoft.com/office/drawing/2014/main" id="{D9943041-D4DD-ABA0-D8EE-7DAEB574A1BD}"/>
              </a:ext>
            </a:extLst>
          </p:cNvPr>
          <p:cNvSpPr/>
          <p:nvPr/>
        </p:nvSpPr>
        <p:spPr>
          <a:xfrm>
            <a:off x="3562350" y="3549430"/>
            <a:ext cx="4572000" cy="645812"/>
          </a:xfrm>
          <a:prstGeom prst="wedgeEllipseCallout">
            <a:avLst>
              <a:gd name="adj1" fmla="val 63125"/>
              <a:gd name="adj2" fmla="val 6462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1. Hi!</a:t>
            </a:r>
            <a:endParaRPr lang="zh-HK" altLang="en-US" dirty="0"/>
          </a:p>
        </p:txBody>
      </p:sp>
      <p:sp>
        <p:nvSpPr>
          <p:cNvPr id="11" name="語音泡泡: 橢圓形 10">
            <a:extLst>
              <a:ext uri="{FF2B5EF4-FFF2-40B4-BE49-F238E27FC236}">
                <a16:creationId xmlns:a16="http://schemas.microsoft.com/office/drawing/2014/main" id="{BE90DE3B-80EE-2DB1-9BF2-C717D33B77CB}"/>
              </a:ext>
            </a:extLst>
          </p:cNvPr>
          <p:cNvSpPr/>
          <p:nvPr/>
        </p:nvSpPr>
        <p:spPr>
          <a:xfrm>
            <a:off x="3562350" y="5995538"/>
            <a:ext cx="4572000" cy="645812"/>
          </a:xfrm>
          <a:prstGeom prst="wedgeEllipseCallout">
            <a:avLst>
              <a:gd name="adj1" fmla="val 60834"/>
              <a:gd name="adj2" fmla="val -15893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3. What’s today’s date?</a:t>
            </a:r>
            <a:endParaRPr lang="zh-HK" altLang="en-US" dirty="0"/>
          </a:p>
        </p:txBody>
      </p:sp>
      <p:sp>
        <p:nvSpPr>
          <p:cNvPr id="3" name="語音泡泡: 橢圓形 2">
            <a:extLst>
              <a:ext uri="{FF2B5EF4-FFF2-40B4-BE49-F238E27FC236}">
                <a16:creationId xmlns:a16="http://schemas.microsoft.com/office/drawing/2014/main" id="{118F144A-0400-A71E-BD7F-812BD21CCE1D}"/>
              </a:ext>
            </a:extLst>
          </p:cNvPr>
          <p:cNvSpPr/>
          <p:nvPr/>
        </p:nvSpPr>
        <p:spPr>
          <a:xfrm>
            <a:off x="3562350" y="4664599"/>
            <a:ext cx="4572000" cy="645812"/>
          </a:xfrm>
          <a:prstGeom prst="wedgeEllipseCallout">
            <a:avLst>
              <a:gd name="adj1" fmla="val 64792"/>
              <a:gd name="adj2" fmla="val -1882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2. Raccoons are cute.</a:t>
            </a:r>
            <a:endParaRPr lang="zh-HK" altLang="en-US" dirty="0"/>
          </a:p>
        </p:txBody>
      </p:sp>
      <p:pic>
        <p:nvPicPr>
          <p:cNvPr id="6" name="音訊 5">
            <a:hlinkClick r:id="" action="ppaction://media"/>
            <a:extLst>
              <a:ext uri="{FF2B5EF4-FFF2-40B4-BE49-F238E27FC236}">
                <a16:creationId xmlns:a16="http://schemas.microsoft.com/office/drawing/2014/main" id="{4E607FC5-F460-35AC-7888-56F35414306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37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05"/>
    </mc:Choice>
    <mc:Fallback xmlns="">
      <p:transition spd="slow" advTm="47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1" grpId="0" animBg="1"/>
      <p:bldP spid="11" grpId="1" animBg="1"/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97A8E6-6BA4-12F0-150A-8A0021BE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Pair types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3342B7E-C10A-9B37-3FEF-69B68877D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2324100"/>
            <a:ext cx="11258550" cy="4400550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For each type of FPP, there is only a </a:t>
            </a:r>
            <a:r>
              <a:rPr lang="en-US" altLang="zh-HK" sz="3200" b="1" dirty="0"/>
              <a:t>limited range </a:t>
            </a:r>
            <a:r>
              <a:rPr lang="en-US" altLang="zh-HK" sz="3200" dirty="0"/>
              <a:t>of SPPs that make sense</a:t>
            </a:r>
          </a:p>
          <a:p>
            <a:r>
              <a:rPr lang="en-US" altLang="zh-HK" sz="3200" dirty="0"/>
              <a:t>If you give someone an invitation (e.g. </a:t>
            </a:r>
            <a:r>
              <a:rPr lang="en-US" altLang="zh-HK" sz="3200" i="1" dirty="0"/>
              <a:t>Would you like to come to my party?</a:t>
            </a:r>
            <a:r>
              <a:rPr lang="en-US" altLang="zh-HK" sz="3200" dirty="0"/>
              <a:t>), you don’t expect a greeting (e.g. </a:t>
            </a:r>
            <a:r>
              <a:rPr lang="en-US" altLang="zh-HK" sz="3200" i="1" dirty="0"/>
              <a:t>Good morning</a:t>
            </a:r>
            <a:r>
              <a:rPr lang="en-US" altLang="zh-HK" sz="3200" dirty="0"/>
              <a:t>)</a:t>
            </a:r>
          </a:p>
          <a:p>
            <a:pPr lvl="1"/>
            <a:r>
              <a:rPr lang="en-US" altLang="zh-HK" sz="3000" dirty="0"/>
              <a:t>i.e. the FPP sets up expectations about the SPP that helps us interpret it</a:t>
            </a:r>
          </a:p>
          <a:p>
            <a:r>
              <a:rPr lang="en-US" altLang="zh-HK" sz="3200" dirty="0"/>
              <a:t>Major focus: questions and answers</a:t>
            </a:r>
            <a:endParaRPr lang="zh-HK" altLang="en-US" sz="3200" dirty="0"/>
          </a:p>
        </p:txBody>
      </p:sp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E4DFC2B6-9CAA-5323-29C0-51CB208A5F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9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79"/>
    </mc:Choice>
    <mc:Fallback xmlns="">
      <p:transition spd="slow" advTm="333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BDB2C776-E4F7-C6D9-10E4-B0D243E2C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Question-answer pairs</a:t>
            </a:r>
            <a:endParaRPr lang="zh-HK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F77B6874-7313-06A2-90D2-5298EA632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Question (FPP):  An utterance that asks for a piece of information from the hearer</a:t>
            </a:r>
          </a:p>
          <a:p>
            <a:pPr lvl="3"/>
            <a:r>
              <a:rPr lang="en-US" altLang="zh-HK" sz="2600" dirty="0"/>
              <a:t>Creates an obligation for the recipient to answer</a:t>
            </a:r>
          </a:p>
          <a:p>
            <a:r>
              <a:rPr lang="en-US" altLang="zh-HK" sz="3200" dirty="0"/>
              <a:t>Answer (SPP):  An utterance that gives the information sought by the question</a:t>
            </a:r>
            <a:endParaRPr lang="zh-HK" altLang="en-US" sz="3200" dirty="0"/>
          </a:p>
        </p:txBody>
      </p:sp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EB9235C0-0132-ED84-1121-382E938CC6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4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60"/>
    </mc:Choice>
    <mc:Fallback xmlns="">
      <p:transition spd="slow" advTm="17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7B2E4FD-041E-00A7-E8AA-FBE793A95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3"/>
            <a:ext cx="11433048" cy="726948"/>
          </a:xfrm>
        </p:spPr>
        <p:txBody>
          <a:bodyPr>
            <a:normAutofit/>
          </a:bodyPr>
          <a:lstStyle/>
          <a:p>
            <a:r>
              <a:rPr lang="en-US" altLang="zh-HK" dirty="0"/>
              <a:t>polar and content questions</a:t>
            </a:r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64796B6-E1DA-F0BD-E41A-13913BD1F40A}"/>
              </a:ext>
            </a:extLst>
          </p:cNvPr>
          <p:cNvSpPr txBox="1"/>
          <p:nvPr/>
        </p:nvSpPr>
        <p:spPr>
          <a:xfrm>
            <a:off x="7658100" y="3676173"/>
            <a:ext cx="17145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Polar question</a:t>
            </a:r>
            <a:endParaRPr lang="zh-HK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1703EE4B-7AE7-6B83-67E0-7784C3888E08}"/>
              </a:ext>
            </a:extLst>
          </p:cNvPr>
          <p:cNvSpPr txBox="1"/>
          <p:nvPr/>
        </p:nvSpPr>
        <p:spPr>
          <a:xfrm>
            <a:off x="7658100" y="3027402"/>
            <a:ext cx="20574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Content question</a:t>
            </a:r>
            <a:endParaRPr lang="zh-HK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3008AD8-5352-6853-8FC6-8551125A20C4}"/>
              </a:ext>
            </a:extLst>
          </p:cNvPr>
          <p:cNvSpPr txBox="1"/>
          <p:nvPr/>
        </p:nvSpPr>
        <p:spPr>
          <a:xfrm>
            <a:off x="7658100" y="4447698"/>
            <a:ext cx="20574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Content question</a:t>
            </a:r>
            <a:endParaRPr lang="zh-HK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3A6BC8C8-AE56-3241-E02D-73278FACC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099" y="2809875"/>
            <a:ext cx="6181631" cy="2802493"/>
          </a:xfrm>
          <a:prstGeom prst="rect">
            <a:avLst/>
          </a:prstGeom>
        </p:spPr>
      </p:pic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17C9326E-00B4-A6D5-5A96-3F8ECADAA7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99"/>
    </mc:Choice>
    <mc:Fallback xmlns="">
      <p:transition spd="slow" advTm="32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B222B51-AAF4-9E9B-B348-409EC8198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Actions performed using questions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CDB14B6-366D-2682-F207-EC57A5025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800" dirty="0"/>
              <a:t>Information-seeking questions (classic questions, like just saw)</a:t>
            </a:r>
          </a:p>
          <a:p>
            <a:r>
              <a:rPr lang="en-US" altLang="zh-HK" sz="2800" dirty="0"/>
              <a:t>Requests for confirmation (you </a:t>
            </a:r>
            <a:r>
              <a:rPr lang="en-US" altLang="zh-HK" sz="2800" dirty="0" err="1"/>
              <a:t>kinda</a:t>
            </a:r>
            <a:r>
              <a:rPr lang="en-US" altLang="zh-HK" sz="2800" dirty="0"/>
              <a:t> know the answer already, just want to make sure)</a:t>
            </a:r>
          </a:p>
          <a:p>
            <a:r>
              <a:rPr lang="en-US" altLang="zh-HK" sz="2800" dirty="0"/>
              <a:t>Understanding checks</a:t>
            </a:r>
            <a:endParaRPr lang="zh-HK" altLang="en-US" sz="2800" dirty="0"/>
          </a:p>
        </p:txBody>
      </p:sp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E2425164-6CC1-A490-F2A0-B50A877CDD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7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38"/>
    </mc:Choice>
    <mc:Fallback xmlns="">
      <p:transition spd="slow" advTm="45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DD9DD2-12ED-380D-CE36-4C4F7B788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Requests for confirmation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9A4D68E-B7F1-7D56-EA5B-BA52A9C3A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271" y="2582349"/>
            <a:ext cx="6753225" cy="2676525"/>
          </a:xfrm>
          <a:prstGeom prst="rect">
            <a:avLst/>
          </a:prstGeom>
        </p:spPr>
      </p:pic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410BC820-BAC8-FF76-9DA8-F3C950F68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9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01"/>
    </mc:Choice>
    <mc:Fallback xmlns="">
      <p:transition spd="slow" advTm="18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Rectangle 680">
            <a:extLst>
              <a:ext uri="{FF2B5EF4-FFF2-40B4-BE49-F238E27FC236}">
                <a16:creationId xmlns:a16="http://schemas.microsoft.com/office/drawing/2014/main" id="{879A26B8-6C4E-452B-ADD3-ED324A7AB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8" name="Rectangle 682">
            <a:extLst>
              <a:ext uri="{FF2B5EF4-FFF2-40B4-BE49-F238E27FC236}">
                <a16:creationId xmlns:a16="http://schemas.microsoft.com/office/drawing/2014/main" id="{9B4167E1-E2B0-4192-8DA2-6967DDFF8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055116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76" name="Google Shape;676;g245f9095e95_0_107"/>
          <p:cNvSpPr txBox="1">
            <a:spLocks noGrp="1"/>
          </p:cNvSpPr>
          <p:nvPr>
            <p:ph type="title"/>
          </p:nvPr>
        </p:nvSpPr>
        <p:spPr>
          <a:xfrm>
            <a:off x="700337" y="1291109"/>
            <a:ext cx="2797156" cy="2572968"/>
          </a:xfrm>
          <a:prstGeom prst="rect">
            <a:avLst/>
          </a:prstGeom>
        </p:spPr>
        <p:txBody>
          <a:bodyPr spcFirstLastPara="1" vert="horz" lIns="91433" tIns="45700" rIns="91433" bIns="45700" rtlCol="0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700"/>
            </a:pPr>
            <a:r>
              <a:rPr lang="en-US" dirty="0" err="1">
                <a:solidFill>
                  <a:srgbClr val="FFFFFF"/>
                </a:solidFill>
              </a:rPr>
              <a:t>Understan</a:t>
            </a:r>
            <a:r>
              <a:rPr lang="en-US" dirty="0">
                <a:solidFill>
                  <a:srgbClr val="FFFFFF"/>
                </a:solidFill>
              </a:rPr>
              <a:t>-ding check</a:t>
            </a:r>
          </a:p>
        </p:txBody>
      </p:sp>
      <p:sp>
        <p:nvSpPr>
          <p:cNvPr id="699" name="Rectangle 684">
            <a:extLst>
              <a:ext uri="{FF2B5EF4-FFF2-40B4-BE49-F238E27FC236}">
                <a16:creationId xmlns:a16="http://schemas.microsoft.com/office/drawing/2014/main" id="{D03E4FEE-2E6A-44AB-B6BA-C1AD0CD6D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560581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0" name="Rectangle 686">
            <a:extLst>
              <a:ext uri="{FF2B5EF4-FFF2-40B4-BE49-F238E27FC236}">
                <a16:creationId xmlns:a16="http://schemas.microsoft.com/office/drawing/2014/main" id="{0817EB59-13B3-43DA-9B91-A7CC174A6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4318" y="457200"/>
            <a:ext cx="5600007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07329534-7D5E-0C5A-8748-2454FD3FEBB7}"/>
              </a:ext>
            </a:extLst>
          </p:cNvPr>
          <p:cNvGrpSpPr/>
          <p:nvPr/>
        </p:nvGrpSpPr>
        <p:grpSpPr>
          <a:xfrm>
            <a:off x="3624394" y="2521683"/>
            <a:ext cx="8440705" cy="2814722"/>
            <a:chOff x="2362201" y="1"/>
            <a:chExt cx="8440705" cy="2814722"/>
          </a:xfrm>
        </p:grpSpPr>
        <p:pic>
          <p:nvPicPr>
            <p:cNvPr id="16" name="Google Shape;677;g245f9095e95_0_107">
              <a:extLst>
                <a:ext uri="{FF2B5EF4-FFF2-40B4-BE49-F238E27FC236}">
                  <a16:creationId xmlns:a16="http://schemas.microsoft.com/office/drawing/2014/main" id="{D09664BF-A882-9174-CE23-279908BEF8F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r="9399" b="60563"/>
            <a:stretch/>
          </p:blipFill>
          <p:spPr>
            <a:xfrm>
              <a:off x="2362201" y="1"/>
              <a:ext cx="8440705" cy="2572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678;g245f9095e95_0_107">
              <a:extLst>
                <a:ext uri="{FF2B5EF4-FFF2-40B4-BE49-F238E27FC236}">
                  <a16:creationId xmlns:a16="http://schemas.microsoft.com/office/drawing/2014/main" id="{A83341E0-D49C-DF18-903C-E32536227756}"/>
                </a:ext>
              </a:extLst>
            </p:cNvPr>
            <p:cNvSpPr txBox="1"/>
            <p:nvPr/>
          </p:nvSpPr>
          <p:spPr>
            <a:xfrm>
              <a:off x="4273279" y="442554"/>
              <a:ext cx="5494000" cy="400069"/>
            </a:xfrm>
            <a:prstGeom prst="rect">
              <a:avLst/>
            </a:prstGeom>
            <a:solidFill>
              <a:srgbClr val="D8E2F3"/>
            </a:solidFill>
            <a:ln w="9525" cap="flat" cmpd="sng">
              <a:solidFill>
                <a:srgbClr val="DAE3F3">
                  <a:alpha val="5059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r>
                <a:rPr lang="en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Celery is even 100 yen for one stalk.	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679;g245f9095e95_0_107">
              <a:extLst>
                <a:ext uri="{FF2B5EF4-FFF2-40B4-BE49-F238E27FC236}">
                  <a16:creationId xmlns:a16="http://schemas.microsoft.com/office/drawing/2014/main" id="{1EA2ABEA-2404-7781-FD39-477C2730ECE9}"/>
                </a:ext>
              </a:extLst>
            </p:cNvPr>
            <p:cNvSpPr txBox="1"/>
            <p:nvPr/>
          </p:nvSpPr>
          <p:spPr>
            <a:xfrm>
              <a:off x="4273277" y="1085162"/>
              <a:ext cx="5494000" cy="400069"/>
            </a:xfrm>
            <a:prstGeom prst="rect">
              <a:avLst/>
            </a:prstGeom>
            <a:solidFill>
              <a:srgbClr val="D8E2F3"/>
            </a:solidFill>
            <a:ln w="9525" cap="flat" cmpd="sng">
              <a:solidFill>
                <a:srgbClr val="DAE3F3">
                  <a:alpha val="5059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r>
                <a:rPr lang="en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Celery one stalk </a:t>
              </a:r>
              <a:r>
                <a:rPr lang="en" sz="2000" b="1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tte</a:t>
              </a:r>
              <a:r>
                <a:rPr lang="en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that kinda one stalk?</a:t>
              </a:r>
              <a:endParaRPr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680;g245f9095e95_0_107">
              <a:extLst>
                <a:ext uri="{FF2B5EF4-FFF2-40B4-BE49-F238E27FC236}">
                  <a16:creationId xmlns:a16="http://schemas.microsoft.com/office/drawing/2014/main" id="{0E0393E3-FD58-BF2F-69C3-394C920B5E84}"/>
                </a:ext>
              </a:extLst>
            </p:cNvPr>
            <p:cNvSpPr txBox="1"/>
            <p:nvPr/>
          </p:nvSpPr>
          <p:spPr>
            <a:xfrm>
              <a:off x="4244701" y="1756344"/>
              <a:ext cx="5494000" cy="400069"/>
            </a:xfrm>
            <a:prstGeom prst="rect">
              <a:avLst/>
            </a:prstGeom>
            <a:solidFill>
              <a:srgbClr val="D8E2F3"/>
            </a:solidFill>
            <a:ln w="9525" cap="flat" cmpd="sng">
              <a:solidFill>
                <a:srgbClr val="DAE3F3">
                  <a:alpha val="5059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r>
                <a:rPr lang="en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It’s one stalk.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81;g245f9095e95_0_107">
              <a:extLst>
                <a:ext uri="{FF2B5EF4-FFF2-40B4-BE49-F238E27FC236}">
                  <a16:creationId xmlns:a16="http://schemas.microsoft.com/office/drawing/2014/main" id="{E1E4788C-0085-C593-8170-C358A361718A}"/>
                </a:ext>
              </a:extLst>
            </p:cNvPr>
            <p:cNvSpPr txBox="1"/>
            <p:nvPr/>
          </p:nvSpPr>
          <p:spPr>
            <a:xfrm>
              <a:off x="4168501" y="2414654"/>
              <a:ext cx="5494000" cy="400069"/>
            </a:xfrm>
            <a:prstGeom prst="rect">
              <a:avLst/>
            </a:prstGeom>
            <a:solidFill>
              <a:srgbClr val="D8E2F3"/>
            </a:solidFill>
            <a:ln w="9525" cap="flat" cmpd="sng">
              <a:solidFill>
                <a:srgbClr val="DAE3F3">
                  <a:alpha val="5059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r>
                <a:rPr lang="en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Not a bunch, merely a stalk is 100 yen.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音訊 1">
            <a:hlinkClick r:id="" action="ppaction://media"/>
            <a:extLst>
              <a:ext uri="{FF2B5EF4-FFF2-40B4-BE49-F238E27FC236}">
                <a16:creationId xmlns:a16="http://schemas.microsoft.com/office/drawing/2014/main" id="{EAEFEF5A-6AAA-B44F-D5AB-4DCA976031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5045"/>
    </mc:Choice>
    <mc:Fallback xmlns="">
      <p:transition spd="slow" advTm="550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C5E973-CCEC-6E5D-7D14-E793CBBA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How do we respond to questions?</a:t>
            </a:r>
            <a:endParaRPr lang="zh-HK" altLang="en-US" dirty="0"/>
          </a:p>
        </p:txBody>
      </p:sp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id="{43922072-93B2-1E4B-1EFE-34BE135C0C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135539"/>
              </p:ext>
            </p:extLst>
          </p:nvPr>
        </p:nvGraphicFramePr>
        <p:xfrm>
          <a:off x="180974" y="2181224"/>
          <a:ext cx="11763375" cy="4505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流程圖: 替代程序 6">
            <a:extLst>
              <a:ext uri="{FF2B5EF4-FFF2-40B4-BE49-F238E27FC236}">
                <a16:creationId xmlns:a16="http://schemas.microsoft.com/office/drawing/2014/main" id="{AC71CA76-9401-1789-D7F8-D185EB30FF3B}"/>
              </a:ext>
            </a:extLst>
          </p:cNvPr>
          <p:cNvSpPr/>
          <p:nvPr/>
        </p:nvSpPr>
        <p:spPr>
          <a:xfrm>
            <a:off x="6062661" y="5286375"/>
            <a:ext cx="3986214" cy="1323974"/>
          </a:xfrm>
          <a:prstGeom prst="flowChartAlternateProcess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E5FBC90A-68C3-CCC3-B84B-D4A0E13F50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4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6"/>
    </mc:Choice>
    <mc:Fallback xmlns="">
      <p:transition spd="slow" advTm="47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729D1F-FE29-205A-DE42-C3990CCC7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Interjection-type vs repetition-type answers</a:t>
            </a:r>
            <a:endParaRPr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8EB181C-F7E2-A83E-FAAE-139EDAE91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9" y="2572327"/>
            <a:ext cx="5355415" cy="2427922"/>
          </a:xfrm>
          <a:prstGeom prst="rect">
            <a:avLst/>
          </a:prstGeom>
        </p:spPr>
      </p:pic>
      <p:pic>
        <p:nvPicPr>
          <p:cNvPr id="5" name="圖形 4" descr="箭號: 直線 以實心填滿">
            <a:extLst>
              <a:ext uri="{FF2B5EF4-FFF2-40B4-BE49-F238E27FC236}">
                <a16:creationId xmlns:a16="http://schemas.microsoft.com/office/drawing/2014/main" id="{14953283-5519-C173-A83E-28FD6472B8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07976" y="4223008"/>
            <a:ext cx="914400" cy="9144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6AB2E1AC-0F2F-A502-4079-8CC44AF292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8526" y="2468879"/>
            <a:ext cx="4352925" cy="2857500"/>
          </a:xfrm>
          <a:prstGeom prst="rect">
            <a:avLst/>
          </a:prstGeom>
        </p:spPr>
      </p:pic>
      <p:pic>
        <p:nvPicPr>
          <p:cNvPr id="7" name="圖形 6" descr="箭號: 直線 以實心填滿">
            <a:extLst>
              <a:ext uri="{FF2B5EF4-FFF2-40B4-BE49-F238E27FC236}">
                <a16:creationId xmlns:a16="http://schemas.microsoft.com/office/drawing/2014/main" id="{CA336AF9-F425-82FB-118F-8E46EBEC4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411595" y="3440429"/>
            <a:ext cx="914400" cy="91440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CAC7149C-0B73-06F8-BC12-BBC46A9910CE}"/>
              </a:ext>
            </a:extLst>
          </p:cNvPr>
          <p:cNvSpPr txBox="1"/>
          <p:nvPr/>
        </p:nvSpPr>
        <p:spPr>
          <a:xfrm>
            <a:off x="4011339" y="4704338"/>
            <a:ext cx="2089211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Interjection / response token (yes/no etc.)</a:t>
            </a:r>
            <a:endParaRPr lang="zh-HK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C511C53-C939-538B-E4C5-EDA8E9540C28}"/>
              </a:ext>
            </a:extLst>
          </p:cNvPr>
          <p:cNvSpPr txBox="1"/>
          <p:nvPr/>
        </p:nvSpPr>
        <p:spPr>
          <a:xfrm>
            <a:off x="9386721" y="5510690"/>
            <a:ext cx="1747323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Repetition of elements of the question</a:t>
            </a:r>
            <a:endParaRPr lang="zh-HK" altLang="en-US" dirty="0"/>
          </a:p>
        </p:txBody>
      </p:sp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0D01CB88-0B93-65AA-BD25-4C62C45B510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63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24"/>
    </mc:Choice>
    <mc:Fallback xmlns="">
      <p:transition spd="slow" advTm="55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729D1F-FE29-205A-DE42-C3990CCC7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Interjection vs repetition: What is explicit vs implicit?</a:t>
            </a:r>
            <a:endParaRPr lang="zh-HK" altLang="en-US" dirty="0"/>
          </a:p>
        </p:txBody>
      </p:sp>
      <p:graphicFrame>
        <p:nvGraphicFramePr>
          <p:cNvPr id="3" name="表格 9">
            <a:extLst>
              <a:ext uri="{FF2B5EF4-FFF2-40B4-BE49-F238E27FC236}">
                <a16:creationId xmlns:a16="http://schemas.microsoft.com/office/drawing/2014/main" id="{75896B05-29C0-CE04-3DAA-FC422D4FEE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368696"/>
              </p:ext>
            </p:extLst>
          </p:nvPr>
        </p:nvGraphicFramePr>
        <p:xfrm>
          <a:off x="1260475" y="2900891"/>
          <a:ext cx="911225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6125">
                  <a:extLst>
                    <a:ext uri="{9D8B030D-6E8A-4147-A177-3AD203B41FA5}">
                      <a16:colId xmlns:a16="http://schemas.microsoft.com/office/drawing/2014/main" val="1103601061"/>
                    </a:ext>
                  </a:extLst>
                </a:gridCol>
                <a:gridCol w="4556125">
                  <a:extLst>
                    <a:ext uri="{9D8B030D-6E8A-4147-A177-3AD203B41FA5}">
                      <a16:colId xmlns:a16="http://schemas.microsoft.com/office/drawing/2014/main" val="300687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Interjection-type answer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Repetition-type answer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16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HK" sz="2800" dirty="0"/>
                        <a:t>The idea that you’re saying is true or not is </a:t>
                      </a:r>
                      <a:r>
                        <a:rPr lang="en-US" altLang="zh-HK" sz="2800" b="1" dirty="0"/>
                        <a:t>implicit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HK" sz="2800" dirty="0"/>
                        <a:t> True vs. false is </a:t>
                      </a:r>
                      <a:r>
                        <a:rPr lang="en-US" altLang="zh-HK" sz="2800" b="1" dirty="0"/>
                        <a:t>explicit</a:t>
                      </a:r>
                      <a:endParaRPr lang="zh-HK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HK" sz="2800" dirty="0"/>
                        <a:t>The idea that you’re saying is true or not is </a:t>
                      </a:r>
                      <a:r>
                        <a:rPr lang="en-US" altLang="zh-HK" sz="2800" b="1" dirty="0"/>
                        <a:t>explicit</a:t>
                      </a:r>
                      <a:endParaRPr lang="en-US" altLang="zh-HK" sz="2800" b="0" dirty="0"/>
                    </a:p>
                    <a:p>
                      <a:pPr marL="457200" marR="0" lvl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HK" sz="2800" b="0" dirty="0"/>
                        <a:t>True vs. false is </a:t>
                      </a:r>
                      <a:r>
                        <a:rPr lang="en-US" altLang="zh-HK" sz="2800" b="1" dirty="0"/>
                        <a:t>implicit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62386"/>
                  </a:ext>
                </a:extLst>
              </a:tr>
            </a:tbl>
          </a:graphicData>
        </a:graphic>
      </p:graphicFrame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D99ACABE-82C8-9F99-624C-93F7289042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4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43"/>
    </mc:Choice>
    <mc:Fallback xmlns="">
      <p:transition spd="slow" advTm="35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D544C8-C5BF-0030-B7DD-29C6E8FFC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Other interjection-type answers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28E62C0-D98E-599D-970B-7EE9B101BF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30"/>
          <a:stretch/>
        </p:blipFill>
        <p:spPr>
          <a:xfrm>
            <a:off x="1082992" y="2369185"/>
            <a:ext cx="4429125" cy="126904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FE8A060-5040-4B71-43EA-BED306E13E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84"/>
          <a:stretch/>
        </p:blipFill>
        <p:spPr>
          <a:xfrm>
            <a:off x="3685682" y="4181475"/>
            <a:ext cx="7305675" cy="1974369"/>
          </a:xfrm>
          <a:prstGeom prst="rect">
            <a:avLst/>
          </a:prstGeom>
        </p:spPr>
      </p:pic>
      <p:pic>
        <p:nvPicPr>
          <p:cNvPr id="3" name="音訊 2">
            <a:hlinkClick r:id="" action="ppaction://media"/>
            <a:extLst>
              <a:ext uri="{FF2B5EF4-FFF2-40B4-BE49-F238E27FC236}">
                <a16:creationId xmlns:a16="http://schemas.microsoft.com/office/drawing/2014/main" id="{9E8B0FDB-9C5D-906F-F70C-7B5A280FB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3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01"/>
    </mc:Choice>
    <mc:Fallback xmlns="">
      <p:transition spd="slow" advTm="257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7ADCFE-D81C-AE8F-F8A2-215498A58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Things to look out for in your reading 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DF2DC80-AD8A-1965-B862-FE88D30DB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In what situations does an answerer have more agency?</a:t>
            </a:r>
          </a:p>
          <a:p>
            <a:r>
              <a:rPr lang="en-US" altLang="zh-HK" sz="3200" dirty="0"/>
              <a:t>How can an answerer increase their agency in responding to questions?</a:t>
            </a:r>
          </a:p>
        </p:txBody>
      </p:sp>
      <p:pic>
        <p:nvPicPr>
          <p:cNvPr id="4" name="音訊 3">
            <a:hlinkClick r:id="" action="ppaction://media"/>
            <a:extLst>
              <a:ext uri="{FF2B5EF4-FFF2-40B4-BE49-F238E27FC236}">
                <a16:creationId xmlns:a16="http://schemas.microsoft.com/office/drawing/2014/main" id="{40A07E49-384F-0D83-B3C9-FC9443205D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73"/>
    </mc:Choice>
    <mc:Fallback xmlns="">
      <p:transition spd="slow" advTm="26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B526CBF-0AA4-49A9-B305-EE0AF3AF6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Sticky notes with question marks">
            <a:extLst>
              <a:ext uri="{FF2B5EF4-FFF2-40B4-BE49-F238E27FC236}">
                <a16:creationId xmlns:a16="http://schemas.microsoft.com/office/drawing/2014/main" id="{09594366-204D-A8B6-E983-27D234F15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82" b="3549"/>
          <a:stretch/>
        </p:blipFill>
        <p:spPr>
          <a:xfrm>
            <a:off x="20" y="-142230"/>
            <a:ext cx="12191980" cy="685799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CC8B5139-02E6-4DEA-9CCE-962CAF0AF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0470BC0-AB0D-4A03-B4F1-5DDA9A31C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24A08B2-EC2C-4641-81BE-FE8B068BE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55CD11FF-3216-0297-494C-2A9B0722C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142067"/>
            <a:ext cx="3412067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dirty="0">
                <a:solidFill>
                  <a:srgbClr val="FFFFFF"/>
                </a:solidFill>
              </a:rPr>
              <a:t>agency and question-answer pairs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004E33B-6F59-3D1C-5EB3-EA6411FB6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200" y="5145513"/>
            <a:ext cx="3412067" cy="7388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160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490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14310F2-3261-4221-8BE1-03BD4833D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eckmate in a chess game">
            <a:extLst>
              <a:ext uri="{FF2B5EF4-FFF2-40B4-BE49-F238E27FC236}">
                <a16:creationId xmlns:a16="http://schemas.microsoft.com/office/drawing/2014/main" id="{6BF18A37-CD4A-721E-B714-C318C8385E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118" r="9091" b="33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A11065F-8617-40E7-AC2B-F98E48C99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8BA2E5-C873-4530-B394-51996F6E2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D8F77D0-1D04-4C5F-9CBB-0F8353D35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0FFDD02-D586-474F-B2FD-CC4291988F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997D0BBB-CF89-1B29-0731-5957B9B5B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" y="691428"/>
            <a:ext cx="7213600" cy="628804"/>
          </a:xfrm>
        </p:spPr>
        <p:txBody>
          <a:bodyPr anchor="ctr">
            <a:normAutofit/>
          </a:bodyPr>
          <a:lstStyle/>
          <a:p>
            <a:r>
              <a:rPr lang="en-US" altLang="zh-HK" dirty="0">
                <a:solidFill>
                  <a:srgbClr val="FFFFFF"/>
                </a:solidFill>
              </a:rPr>
              <a:t>Types of agency</a:t>
            </a:r>
            <a:endParaRPr lang="zh-HK" altLang="en-US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69C75C7-8D81-D0BE-74D1-66657DA18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20233"/>
            <a:ext cx="7216607" cy="4682634"/>
          </a:xfrm>
        </p:spPr>
        <p:txBody>
          <a:bodyPr>
            <a:normAutofit lnSpcReduction="10000"/>
          </a:bodyPr>
          <a:lstStyle/>
          <a:p>
            <a:r>
              <a:rPr lang="en-US" altLang="zh-HK" sz="2800" dirty="0">
                <a:solidFill>
                  <a:srgbClr val="FFFFFF"/>
                </a:solidFill>
              </a:rPr>
              <a:t>Sequential agency</a:t>
            </a:r>
          </a:p>
          <a:p>
            <a:pPr lvl="1"/>
            <a:r>
              <a:rPr lang="en-US" altLang="zh-HK" sz="2400" dirty="0">
                <a:solidFill>
                  <a:srgbClr val="FFFFFF"/>
                </a:solidFill>
              </a:rPr>
              <a:t>Control over the types of social actions performed</a:t>
            </a:r>
          </a:p>
          <a:p>
            <a:pPr lvl="1"/>
            <a:r>
              <a:rPr lang="en-US" altLang="zh-HK" sz="2400" dirty="0">
                <a:solidFill>
                  <a:srgbClr val="FFFFFF"/>
                </a:solidFill>
              </a:rPr>
              <a:t>If someone produces a first-pair part, then you are socially coerced into producing a second-pair part</a:t>
            </a:r>
          </a:p>
          <a:p>
            <a:r>
              <a:rPr lang="en-US" altLang="zh-HK" sz="2800" dirty="0">
                <a:solidFill>
                  <a:srgbClr val="FFFFFF"/>
                </a:solidFill>
              </a:rPr>
              <a:t>Thematic agency</a:t>
            </a:r>
          </a:p>
          <a:p>
            <a:pPr lvl="1"/>
            <a:r>
              <a:rPr lang="en-US" altLang="zh-HK" sz="2400" dirty="0">
                <a:solidFill>
                  <a:srgbClr val="FFFFFF"/>
                </a:solidFill>
              </a:rPr>
              <a:t>Control over what we’re talking about</a:t>
            </a:r>
          </a:p>
          <a:p>
            <a:pPr lvl="1"/>
            <a:r>
              <a:rPr lang="en-US" altLang="zh-HK" sz="2400" dirty="0">
                <a:solidFill>
                  <a:srgbClr val="FFFFFF"/>
                </a:solidFill>
              </a:rPr>
              <a:t>If someone produces a question, you’re coerced into talking about the same thing</a:t>
            </a:r>
          </a:p>
          <a:p>
            <a:pPr lvl="1"/>
            <a:r>
              <a:rPr lang="en-US" altLang="zh-HK" sz="2400" dirty="0">
                <a:solidFill>
                  <a:srgbClr val="FFFFFF"/>
                </a:solidFill>
              </a:rPr>
              <a:t>Changing the topic in interruptions is an exercise of social power</a:t>
            </a:r>
            <a:endParaRPr lang="zh-HK" alt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7038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DC4B02F9-EFAC-BDA9-EB60-01A491A2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US" altLang="zh-HK" sz="3200">
                <a:solidFill>
                  <a:srgbClr val="FFFFFF"/>
                </a:solidFill>
              </a:rPr>
              <a:t>Answer design and agency</a:t>
            </a:r>
            <a:endParaRPr lang="zh-HK" altLang="en-US" sz="320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A61E7F5-7AB4-AC99-6B04-FAFB667D1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1113764"/>
            <a:ext cx="6108179" cy="4624327"/>
          </a:xfrm>
        </p:spPr>
        <p:txBody>
          <a:bodyPr anchor="ctr">
            <a:normAutofit/>
          </a:bodyPr>
          <a:lstStyle/>
          <a:p>
            <a:r>
              <a:rPr lang="en-US" altLang="zh-HK" sz="2800" dirty="0"/>
              <a:t>Repetition-type answer: Removes some of the contingency on the FPP</a:t>
            </a:r>
          </a:p>
          <a:p>
            <a:pPr lvl="1"/>
            <a:r>
              <a:rPr lang="en-US" altLang="zh-HK" sz="2400" dirty="0"/>
              <a:t>With repetition, the statement makes sense on its own, even if it were not an answer to a question &gt; More sequential agency</a:t>
            </a:r>
          </a:p>
          <a:p>
            <a:r>
              <a:rPr lang="en-US" altLang="zh-HK" sz="2800" dirty="0"/>
              <a:t>My addition: Perhaps ellipsis would play a role too … (We’ll talk ellipsis tomorrow)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02592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E7166F4-F448-3532-05FE-6A96B4E12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70" y="774857"/>
            <a:ext cx="3171905" cy="830749"/>
          </a:xfrm>
        </p:spPr>
        <p:txBody>
          <a:bodyPr>
            <a:normAutofit fontScale="90000"/>
          </a:bodyPr>
          <a:lstStyle/>
          <a:p>
            <a:r>
              <a:rPr lang="en-US" altLang="zh-HK" sz="2400" dirty="0">
                <a:solidFill>
                  <a:srgbClr val="FFFFFF"/>
                </a:solidFill>
              </a:rPr>
              <a:t>Claiming sequential agency</a:t>
            </a:r>
            <a:endParaRPr lang="zh-HK" altLang="en-US" sz="2400" dirty="0">
              <a:solidFill>
                <a:srgbClr val="FFFFFF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CE5042-F49A-2DE8-D1A8-65FD8AD4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855" y="1656407"/>
            <a:ext cx="3448520" cy="4477536"/>
          </a:xfrm>
        </p:spPr>
        <p:txBody>
          <a:bodyPr anchor="t">
            <a:normAutofit fontScale="92500"/>
          </a:bodyPr>
          <a:lstStyle/>
          <a:p>
            <a:r>
              <a:rPr lang="en-US" altLang="zh-HK" sz="2400" dirty="0">
                <a:solidFill>
                  <a:srgbClr val="FFFFFF"/>
                </a:solidFill>
              </a:rPr>
              <a:t>In line 1013, Pete is the first to express his feelings about grey water being illegal</a:t>
            </a:r>
          </a:p>
          <a:p>
            <a:r>
              <a:rPr lang="en-US" altLang="zh-HK" sz="2400" dirty="0">
                <a:solidFill>
                  <a:srgbClr val="FFFFFF"/>
                </a:solidFill>
              </a:rPr>
              <a:t>Marilyn and Roy ask a question, putting Pete in a less agentive position</a:t>
            </a:r>
          </a:p>
          <a:p>
            <a:r>
              <a:rPr lang="en-US" altLang="zh-HK" sz="2400" dirty="0">
                <a:solidFill>
                  <a:srgbClr val="FFFFFF"/>
                </a:solidFill>
              </a:rPr>
              <a:t>Roy uses a repetition-type answer as a springboard to a new direction in which the turn takes</a:t>
            </a:r>
            <a:endParaRPr lang="zh-HK" altLang="en-US" sz="2000" dirty="0">
              <a:solidFill>
                <a:srgbClr val="FFFFFF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34E34FF-DE09-E204-466B-0F9472B33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64" y="289287"/>
            <a:ext cx="7324725" cy="6477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9365A50-011B-CE5A-7508-05BB1DA42599}"/>
              </a:ext>
            </a:extLst>
          </p:cNvPr>
          <p:cNvSpPr/>
          <p:nvPr/>
        </p:nvSpPr>
        <p:spPr>
          <a:xfrm>
            <a:off x="7670800" y="4216400"/>
            <a:ext cx="619760" cy="264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(slur)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6098610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34F34AF-75E7-4149-A3CF-2E483C744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DC87D9-C5D7-6449-E0ED-7C3122BF94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t="13142" b="563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654C7F9-AF92-42BD-A713-6B020F63B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E3B121-1133-4B7A-BF30-80EF7C9F0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C0F23FC-3B0D-4C62-B729-C43F56DC1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55CD11FF-3216-0297-494C-2A9B0722C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142067"/>
            <a:ext cx="3412067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dirty="0">
                <a:solidFill>
                  <a:srgbClr val="FFFFFF"/>
                </a:solidFill>
              </a:rPr>
              <a:t>Epistemics and question-answer pairs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004E33B-6F59-3D1C-5EB3-EA6411FB6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200" y="5145513"/>
            <a:ext cx="3412067" cy="7388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160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63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D94465-93D1-AD31-A39E-456C67FB9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Epistemic access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3508174-3E7F-C56A-2658-DC9FDC42D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52918"/>
            <a:ext cx="11029616" cy="4633632"/>
          </a:xfrm>
        </p:spPr>
        <p:txBody>
          <a:bodyPr>
            <a:normAutofit fontScale="85000" lnSpcReduction="10000"/>
          </a:bodyPr>
          <a:lstStyle/>
          <a:p>
            <a:r>
              <a:rPr lang="en-US" altLang="zh-HK" sz="3200" dirty="0"/>
              <a:t>Epistemic access:  Who knows their stuff more about something</a:t>
            </a:r>
          </a:p>
          <a:p>
            <a:r>
              <a:rPr lang="en-US" altLang="zh-HK" sz="3200" dirty="0"/>
              <a:t>Epistemic stance: How do people portray their and others’ epistemic stance?</a:t>
            </a:r>
          </a:p>
          <a:p>
            <a:r>
              <a:rPr lang="en-US" altLang="zh-HK" sz="3200" dirty="0"/>
              <a:t>Epistemic domain:  The areas within which you have </a:t>
            </a:r>
            <a:r>
              <a:rPr lang="en-US" altLang="zh-HK" sz="3200" dirty="0" err="1"/>
              <a:t>priviledged</a:t>
            </a:r>
            <a:r>
              <a:rPr lang="en-US" altLang="zh-HK" sz="3200" dirty="0"/>
              <a:t> epistemic access</a:t>
            </a:r>
          </a:p>
          <a:p>
            <a:r>
              <a:rPr lang="en-US" altLang="zh-HK" sz="3200" dirty="0"/>
              <a:t>In a conversation, people can have more or less privileged epistemic access:</a:t>
            </a:r>
          </a:p>
          <a:p>
            <a:pPr lvl="1"/>
            <a:r>
              <a:rPr lang="en-US" altLang="zh-HK" sz="3000" dirty="0"/>
              <a:t>K+: higher epistemic authority, more privileged epistemic access ‘know your stuff more’</a:t>
            </a:r>
          </a:p>
          <a:p>
            <a:pPr lvl="1"/>
            <a:r>
              <a:rPr lang="en-US" altLang="zh-HK" sz="3000" dirty="0"/>
              <a:t>K-: Lower epistemic authority, less privileged epistemic access, ‘know your stuff less’</a:t>
            </a:r>
            <a:endParaRPr lang="zh-HK" altLang="en-US" sz="3000" dirty="0"/>
          </a:p>
        </p:txBody>
      </p:sp>
    </p:spTree>
    <p:extLst>
      <p:ext uri="{BB962C8B-B14F-4D97-AF65-F5344CB8AC3E}">
        <p14:creationId xmlns:p14="http://schemas.microsoft.com/office/powerpoint/2010/main" val="4270395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C15268-53BA-17B4-9294-591BBD2DD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Who ‘knows their stuff’ more about the incident? How can you tell?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ED51B0C-3FA8-45D0-63F9-9CE411C2A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1A3031A-17B4-E2B4-5AC6-80967D350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52" y="2052918"/>
            <a:ext cx="11045825" cy="471033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C49DA2F-302A-C359-806E-C53BED08F433}"/>
              </a:ext>
            </a:extLst>
          </p:cNvPr>
          <p:cNvSpPr/>
          <p:nvPr/>
        </p:nvSpPr>
        <p:spPr>
          <a:xfrm>
            <a:off x="2223135" y="2169795"/>
            <a:ext cx="1939290" cy="40195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1146E4D-0052-0226-CFF5-DFB12E4C2A50}"/>
              </a:ext>
            </a:extLst>
          </p:cNvPr>
          <p:cNvSpPr/>
          <p:nvPr/>
        </p:nvSpPr>
        <p:spPr>
          <a:xfrm>
            <a:off x="2223135" y="2688627"/>
            <a:ext cx="1939290" cy="40195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D123F1D-98EE-C03F-4688-DEE8C5E22E4F}"/>
              </a:ext>
            </a:extLst>
          </p:cNvPr>
          <p:cNvSpPr/>
          <p:nvPr/>
        </p:nvSpPr>
        <p:spPr>
          <a:xfrm>
            <a:off x="2223135" y="3206759"/>
            <a:ext cx="2167890" cy="4019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60F1F0-1253-D83A-644E-0CA9A85289A8}"/>
              </a:ext>
            </a:extLst>
          </p:cNvPr>
          <p:cNvSpPr/>
          <p:nvPr/>
        </p:nvSpPr>
        <p:spPr>
          <a:xfrm>
            <a:off x="6928485" y="2705772"/>
            <a:ext cx="1596390" cy="40195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02D6B5B-3934-7AED-B873-4BC9794C4C3B}"/>
              </a:ext>
            </a:extLst>
          </p:cNvPr>
          <p:cNvSpPr/>
          <p:nvPr/>
        </p:nvSpPr>
        <p:spPr>
          <a:xfrm>
            <a:off x="4606937" y="3748703"/>
            <a:ext cx="384163" cy="40195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CC8F2CD-6710-7965-A97A-55AAFE9369B8}"/>
              </a:ext>
            </a:extLst>
          </p:cNvPr>
          <p:cNvSpPr/>
          <p:nvPr/>
        </p:nvSpPr>
        <p:spPr>
          <a:xfrm>
            <a:off x="2581275" y="4243723"/>
            <a:ext cx="885825" cy="4019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624E50C-E865-E43D-24F8-14A71476A0F7}"/>
              </a:ext>
            </a:extLst>
          </p:cNvPr>
          <p:cNvSpPr/>
          <p:nvPr/>
        </p:nvSpPr>
        <p:spPr>
          <a:xfrm>
            <a:off x="2667647" y="5304499"/>
            <a:ext cx="1494778" cy="40195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F29A106-C610-4D52-8699-A146E3E5A67C}"/>
              </a:ext>
            </a:extLst>
          </p:cNvPr>
          <p:cNvSpPr/>
          <p:nvPr/>
        </p:nvSpPr>
        <p:spPr>
          <a:xfrm>
            <a:off x="2667646" y="6326014"/>
            <a:ext cx="3009253" cy="4019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3016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8B14624-27E7-4F38-94C9-BA3BBD90E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 up of chess pieces">
            <a:extLst>
              <a:ext uri="{FF2B5EF4-FFF2-40B4-BE49-F238E27FC236}">
                <a16:creationId xmlns:a16="http://schemas.microsoft.com/office/drawing/2014/main" id="{61D3876D-0AED-D831-437D-892F979F0E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97" r="9091" b="55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DEDE394-430E-4066-83D0-E23B2938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FC334D2-F45A-4DEA-A9DA-F46A575B6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DB0894-4831-4FEE-AC6D-B48BFDE0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60BB47-670B-4ED1-BF0F-B5C40CD55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D9A17E9A-C5CF-E10F-9531-0499DE28D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7213600" cy="1372177"/>
          </a:xfrm>
        </p:spPr>
        <p:txBody>
          <a:bodyPr anchor="ctr">
            <a:normAutofit/>
          </a:bodyPr>
          <a:lstStyle/>
          <a:p>
            <a:r>
              <a:rPr lang="en-US" altLang="zh-HK">
                <a:solidFill>
                  <a:srgbClr val="FFFFFF"/>
                </a:solidFill>
              </a:rPr>
              <a:t>Epistemic access and question-answer pairs</a:t>
            </a:r>
            <a:endParaRPr lang="zh-HK" altLang="en-US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417ED63-E466-0FE0-6309-93DA1E409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438399"/>
            <a:ext cx="7216607" cy="3564467"/>
          </a:xfrm>
        </p:spPr>
        <p:txBody>
          <a:bodyPr>
            <a:normAutofit/>
          </a:bodyPr>
          <a:lstStyle/>
          <a:p>
            <a:r>
              <a:rPr lang="en-US" altLang="zh-HK" sz="2800" dirty="0">
                <a:solidFill>
                  <a:srgbClr val="FFFFFF"/>
                </a:solidFill>
              </a:rPr>
              <a:t>Generally:  The person who is being asked something has more privileged epistemic access (i.e. should know their stuff more) about the thing being asked about</a:t>
            </a:r>
          </a:p>
          <a:p>
            <a:r>
              <a:rPr lang="en-US" altLang="zh-HK" sz="2800" dirty="0">
                <a:solidFill>
                  <a:srgbClr val="FFFFFF"/>
                </a:solidFill>
              </a:rPr>
              <a:t>By asking a question, we usually take an epistemic </a:t>
            </a:r>
            <a:r>
              <a:rPr lang="en-US" altLang="zh-HK" sz="2800" b="1" dirty="0">
                <a:solidFill>
                  <a:srgbClr val="FFFFFF"/>
                </a:solidFill>
              </a:rPr>
              <a:t>stance</a:t>
            </a:r>
            <a:r>
              <a:rPr lang="en-US" altLang="zh-HK" sz="2800" dirty="0">
                <a:solidFill>
                  <a:srgbClr val="FFFFFF"/>
                </a:solidFill>
              </a:rPr>
              <a:t> that we know less about something</a:t>
            </a:r>
          </a:p>
        </p:txBody>
      </p:sp>
    </p:spTree>
    <p:extLst>
      <p:ext uri="{BB962C8B-B14F-4D97-AF65-F5344CB8AC3E}">
        <p14:creationId xmlns:p14="http://schemas.microsoft.com/office/powerpoint/2010/main" val="1806933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EE8D06-872F-2237-E389-BCEA188C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Epistemic domains and the recognition of questions</a:t>
            </a:r>
            <a:endParaRPr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20F79FA-3A00-6DF3-80C5-35B799C0C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250" y="2332900"/>
            <a:ext cx="6429188" cy="2904172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CB63599-2700-9B8A-AECB-C24C7B9BB500}"/>
              </a:ext>
            </a:extLst>
          </p:cNvPr>
          <p:cNvSpPr txBox="1"/>
          <p:nvPr/>
        </p:nvSpPr>
        <p:spPr>
          <a:xfrm>
            <a:off x="371642" y="2228760"/>
            <a:ext cx="48480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Sentences with an interrogative </a:t>
            </a:r>
            <a:r>
              <a:rPr lang="en-US" altLang="zh-HK" sz="2400" b="1" dirty="0"/>
              <a:t>grammatical</a:t>
            </a:r>
            <a:r>
              <a:rPr lang="en-US" altLang="zh-HK" sz="2400" dirty="0"/>
              <a:t> structure can be seen as a real question (information-seeking question) or a fake question (e.g. rhetorical question) depending on one’s epistemic domain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In this example, is Alice K- or K+? How does this influence your interpretation of 379-381?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D50ABFB-FFA2-A1F8-3412-4B224CF2A169}"/>
              </a:ext>
            </a:extLst>
          </p:cNvPr>
          <p:cNvSpPr/>
          <p:nvPr/>
        </p:nvSpPr>
        <p:spPr>
          <a:xfrm>
            <a:off x="6268720" y="5882640"/>
            <a:ext cx="4236720" cy="66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altLang="zh-HK" dirty="0" err="1"/>
              <a:t>Qu’estion</a:t>
            </a:r>
            <a:r>
              <a:rPr lang="en-HK" altLang="zh-HK" dirty="0"/>
              <a:t> cascade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333054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EE8D06-872F-2237-E389-BCEA188C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Epistemic domains and the recognition of questions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83476A2-6F31-B3D7-5716-998161EFC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572" y="2367790"/>
            <a:ext cx="6277884" cy="3788054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9936295-2310-F622-CBA7-8AF99D2E5C5D}"/>
              </a:ext>
            </a:extLst>
          </p:cNvPr>
          <p:cNvSpPr txBox="1"/>
          <p:nvPr/>
        </p:nvSpPr>
        <p:spPr>
          <a:xfrm>
            <a:off x="371642" y="2228760"/>
            <a:ext cx="48480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Sentences with an interrogative </a:t>
            </a:r>
            <a:r>
              <a:rPr lang="en-US" altLang="zh-HK" sz="2400" b="1" dirty="0"/>
              <a:t>grammatical</a:t>
            </a:r>
            <a:r>
              <a:rPr lang="en-US" altLang="zh-HK" sz="2400" dirty="0"/>
              <a:t> structure can be seen as a real question (information-seeking question) or a fake question (e.g. rhetorical question) depending on one’s epistemic domain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In this example, is Alice K- or K+? How does this influence your interpretation of line 67?</a:t>
            </a:r>
          </a:p>
        </p:txBody>
      </p:sp>
    </p:spTree>
    <p:extLst>
      <p:ext uri="{BB962C8B-B14F-4D97-AF65-F5344CB8AC3E}">
        <p14:creationId xmlns:p14="http://schemas.microsoft.com/office/powerpoint/2010/main" val="10649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EE8D06-872F-2237-E389-BCEA188C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Epistemic domains and the recognition of questions</a:t>
            </a:r>
            <a:endParaRPr lang="zh-HK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9936295-2310-F622-CBA7-8AF99D2E5C5D}"/>
              </a:ext>
            </a:extLst>
          </p:cNvPr>
          <p:cNvSpPr txBox="1"/>
          <p:nvPr/>
        </p:nvSpPr>
        <p:spPr>
          <a:xfrm>
            <a:off x="371642" y="2228760"/>
            <a:ext cx="484805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Sentences with an interrogative </a:t>
            </a:r>
            <a:r>
              <a:rPr lang="en-US" altLang="zh-HK" sz="2400" b="1" dirty="0"/>
              <a:t>grammatical</a:t>
            </a:r>
            <a:r>
              <a:rPr lang="en-US" altLang="zh-HK" sz="2400" dirty="0"/>
              <a:t> structure can be seen as a real question (information-seeking question) or a fake question (e.g. rhetorical question) depending on one’s epistemic domain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In this example, is the Buddha K- or K+?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C6E9509-5E20-3D38-20A6-FE033FEE53A5}"/>
              </a:ext>
            </a:extLst>
          </p:cNvPr>
          <p:cNvSpPr/>
          <p:nvPr/>
        </p:nvSpPr>
        <p:spPr>
          <a:xfrm>
            <a:off x="819150" y="5895975"/>
            <a:ext cx="4162425" cy="752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800" dirty="0"/>
              <a:t>Known-answer questions</a:t>
            </a:r>
            <a:endParaRPr lang="zh-HK" altLang="en-US" sz="28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ACFA816-DFFA-DF34-166A-199851047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775" y="1905000"/>
            <a:ext cx="5448300" cy="474345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4412287-4500-C5F0-3FD6-0E6D7DCEE716}"/>
              </a:ext>
            </a:extLst>
          </p:cNvPr>
          <p:cNvSpPr/>
          <p:nvPr/>
        </p:nvSpPr>
        <p:spPr>
          <a:xfrm>
            <a:off x="7210427" y="2647950"/>
            <a:ext cx="3657598" cy="361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 err="1"/>
              <a:t>Subhūti</a:t>
            </a:r>
            <a:r>
              <a:rPr lang="en-US" altLang="zh-HK" dirty="0"/>
              <a:t>,</a:t>
            </a:r>
            <a:endParaRPr lang="zh-HK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EB46BB5-7256-1220-525D-E3A2B0182A30}"/>
              </a:ext>
            </a:extLst>
          </p:cNvPr>
          <p:cNvSpPr/>
          <p:nvPr/>
        </p:nvSpPr>
        <p:spPr>
          <a:xfrm>
            <a:off x="7210427" y="3584495"/>
            <a:ext cx="3657598" cy="361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/>
              <a:t>What do you think?</a:t>
            </a:r>
            <a:endParaRPr lang="zh-HK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02977DD-B2E5-1C5E-0B59-923D5330841B}"/>
              </a:ext>
            </a:extLst>
          </p:cNvPr>
          <p:cNvSpPr/>
          <p:nvPr/>
        </p:nvSpPr>
        <p:spPr>
          <a:xfrm>
            <a:off x="6848476" y="4549372"/>
            <a:ext cx="5448299" cy="361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/>
              <a:t>Can you see the </a:t>
            </a:r>
            <a:r>
              <a:rPr lang="en-US" altLang="zh-HK" dirty="0" err="1"/>
              <a:t>Tathāgata</a:t>
            </a:r>
            <a:r>
              <a:rPr lang="en-US" altLang="zh-HK" dirty="0"/>
              <a:t> through bodily characteristics?</a:t>
            </a:r>
            <a:endParaRPr lang="zh-HK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28DA63E-D86E-1EBE-0005-2B31CE6411A7}"/>
              </a:ext>
            </a:extLst>
          </p:cNvPr>
          <p:cNvSpPr/>
          <p:nvPr/>
        </p:nvSpPr>
        <p:spPr>
          <a:xfrm>
            <a:off x="7210427" y="3582706"/>
            <a:ext cx="3657598" cy="361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/>
              <a:t>What do you think?</a:t>
            </a:r>
            <a:endParaRPr lang="zh-HK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BFCA574-C30D-B48C-246A-CA761C987AED}"/>
              </a:ext>
            </a:extLst>
          </p:cNvPr>
          <p:cNvSpPr/>
          <p:nvPr/>
        </p:nvSpPr>
        <p:spPr>
          <a:xfrm>
            <a:off x="7229477" y="5514248"/>
            <a:ext cx="3657598" cy="361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/>
              <a:t>No,</a:t>
            </a:r>
            <a:endParaRPr lang="zh-HK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6578F9-43B1-A708-FCFE-35E2E81EEF8F}"/>
              </a:ext>
            </a:extLst>
          </p:cNvPr>
          <p:cNvSpPr/>
          <p:nvPr/>
        </p:nvSpPr>
        <p:spPr>
          <a:xfrm>
            <a:off x="7229477" y="6408053"/>
            <a:ext cx="3657598" cy="361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/>
              <a:t>O </a:t>
            </a:r>
            <a:r>
              <a:rPr lang="en-US" altLang="zh-HK" dirty="0" err="1"/>
              <a:t>Bhagavān</a:t>
            </a:r>
            <a:r>
              <a:rPr lang="en-US" altLang="zh-HK" dirty="0"/>
              <a:t>.</a:t>
            </a:r>
            <a:endParaRPr lang="zh-HK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8DEC5AA-BA55-5DDB-7AEB-83B760B34F24}"/>
              </a:ext>
            </a:extLst>
          </p:cNvPr>
          <p:cNvSpPr/>
          <p:nvPr/>
        </p:nvSpPr>
        <p:spPr>
          <a:xfrm>
            <a:off x="6096000" y="2647950"/>
            <a:ext cx="1023937" cy="3318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/>
              <a:t>Buddha</a:t>
            </a:r>
            <a:endParaRPr lang="zh-HK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B372A92-F719-AD1D-E571-4084398EFA91}"/>
              </a:ext>
            </a:extLst>
          </p:cNvPr>
          <p:cNvSpPr/>
          <p:nvPr/>
        </p:nvSpPr>
        <p:spPr>
          <a:xfrm>
            <a:off x="6096000" y="5479165"/>
            <a:ext cx="923923" cy="3318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 err="1"/>
              <a:t>Subhūti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95050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8DB62-555C-C3CD-BE53-9C40BE8A5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Epistemic gradients</a:t>
            </a:r>
            <a:endParaRPr lang="zh-HK" altLang="en-US" dirty="0"/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33141CBF-7130-911C-5600-9706B8A38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13" y="2043393"/>
            <a:ext cx="4116388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2800" dirty="0"/>
              <a:t>Do you think Alice is </a:t>
            </a:r>
            <a:r>
              <a:rPr lang="en-US" altLang="zh-HK" sz="2800" dirty="0" err="1"/>
              <a:t>characterising</a:t>
            </a:r>
            <a:r>
              <a:rPr lang="en-US" altLang="zh-HK" sz="2800" dirty="0"/>
              <a:t> herself as having higher epistemic authority on line 379 and 381, or on line 380?</a:t>
            </a:r>
          </a:p>
          <a:p>
            <a:pPr marL="0" indent="0">
              <a:buNone/>
            </a:pPr>
            <a:endParaRPr lang="en-US" altLang="zh-HK" sz="28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F27F899-42BB-24E2-4DC2-4C9322FA4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530" y="2491106"/>
            <a:ext cx="6429188" cy="290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79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8DB62-555C-C3CD-BE53-9C40BE8A5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Epistemic gradients</a:t>
            </a:r>
            <a:endParaRPr lang="zh-HK" altLang="en-US" dirty="0"/>
          </a:p>
        </p:txBody>
      </p: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5CC728C6-D046-B8D0-8FE1-662B7000A6FF}"/>
              </a:ext>
            </a:extLst>
          </p:cNvPr>
          <p:cNvCxnSpPr>
            <a:cxnSpLocks/>
          </p:cNvCxnSpPr>
          <p:nvPr/>
        </p:nvCxnSpPr>
        <p:spPr>
          <a:xfrm flipV="1">
            <a:off x="4229100" y="3377685"/>
            <a:ext cx="4152900" cy="15610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A15D1A80-BA9E-2D5D-478F-533405C3EE56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4676776" y="3642322"/>
            <a:ext cx="3705224" cy="2624345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8ACC0E9-BAA6-D891-19A0-F9AF6B431E78}"/>
              </a:ext>
            </a:extLst>
          </p:cNvPr>
          <p:cNvSpPr txBox="1"/>
          <p:nvPr/>
        </p:nvSpPr>
        <p:spPr>
          <a:xfrm>
            <a:off x="1362075" y="4659432"/>
            <a:ext cx="2867025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HK" sz="2400" dirty="0"/>
              <a:t>Did daddy say to take the pickup back?</a:t>
            </a:r>
            <a:endParaRPr lang="zh-HK" altLang="en-US" sz="2400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98FB8BA-D035-0EEA-6481-39B0598959EF}"/>
              </a:ext>
            </a:extLst>
          </p:cNvPr>
          <p:cNvSpPr txBox="1"/>
          <p:nvPr/>
        </p:nvSpPr>
        <p:spPr>
          <a:xfrm>
            <a:off x="1376362" y="6035834"/>
            <a:ext cx="3300414" cy="461665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HK" sz="2400" dirty="0"/>
              <a:t>What was the deal?</a:t>
            </a:r>
            <a:endParaRPr lang="zh-HK" altLang="en-US" sz="2400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562F1CB-D7CE-08FE-2A3D-AEAFB529A325}"/>
              </a:ext>
            </a:extLst>
          </p:cNvPr>
          <p:cNvSpPr txBox="1"/>
          <p:nvPr/>
        </p:nvSpPr>
        <p:spPr>
          <a:xfrm>
            <a:off x="8534398" y="3272990"/>
            <a:ext cx="1066801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HK" sz="2400" dirty="0"/>
              <a:t>Yeah.</a:t>
            </a:r>
            <a:endParaRPr lang="zh-HK" altLang="en-US" sz="2400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EACF365-7F67-EF1E-F247-2CDBDA0A7761}"/>
              </a:ext>
            </a:extLst>
          </p:cNvPr>
          <p:cNvSpPr txBox="1"/>
          <p:nvPr/>
        </p:nvSpPr>
        <p:spPr>
          <a:xfrm>
            <a:off x="2200275" y="2114030"/>
            <a:ext cx="1228725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HK" sz="2400" dirty="0">
                <a:solidFill>
                  <a:schemeClr val="bg1"/>
                </a:solidFill>
              </a:rPr>
              <a:t>Alice: K-</a:t>
            </a:r>
            <a:endParaRPr lang="zh-HK" altLang="en-US" sz="2400" dirty="0">
              <a:solidFill>
                <a:schemeClr val="bg1"/>
              </a:solidFill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A81368BF-D713-8FA7-5EC7-69137014A210}"/>
              </a:ext>
            </a:extLst>
          </p:cNvPr>
          <p:cNvSpPr txBox="1"/>
          <p:nvPr/>
        </p:nvSpPr>
        <p:spPr>
          <a:xfrm>
            <a:off x="8382000" y="2113594"/>
            <a:ext cx="1228725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HK" sz="2400" dirty="0">
                <a:solidFill>
                  <a:sysClr val="windowText" lastClr="000000"/>
                </a:solidFill>
              </a:rPr>
              <a:t>Mary: K+</a:t>
            </a:r>
            <a:endParaRPr lang="zh-HK" altLang="en-US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283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8CD80A-A7C5-BD1E-D3B4-8400EF379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 altLang="zh-HK">
                <a:solidFill>
                  <a:srgbClr val="FFFEFF"/>
                </a:solidFill>
              </a:rPr>
              <a:t>Epistemic gradients and answer types</a:t>
            </a:r>
            <a:endParaRPr lang="zh-HK" altLang="en-US">
              <a:solidFill>
                <a:srgbClr val="FFFEFF"/>
              </a:solidFill>
            </a:endParaRPr>
          </a:p>
        </p:txBody>
      </p:sp>
      <p:graphicFrame>
        <p:nvGraphicFramePr>
          <p:cNvPr id="6" name="內容版面配置區 2">
            <a:extLst>
              <a:ext uri="{FF2B5EF4-FFF2-40B4-BE49-F238E27FC236}">
                <a16:creationId xmlns:a16="http://schemas.microsoft.com/office/drawing/2014/main" id="{0DFD8EE1-563E-CCA6-5BBA-131034C2C6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3088652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393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A75BA0-E151-EC5D-7D74-C6A97558C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Upgraded answers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66532B3-ACDE-FE51-F0DB-FD398CE3E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28096"/>
            <a:ext cx="5108408" cy="4586064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Jamie’s question is based on the assumption that the thing to know about is whether Pete knows </a:t>
            </a:r>
            <a:r>
              <a:rPr lang="en-US" altLang="zh-HK" sz="2800" i="1" dirty="0"/>
              <a:t>any</a:t>
            </a:r>
            <a:r>
              <a:rPr lang="en-US" altLang="zh-HK" sz="2800" dirty="0"/>
              <a:t> of the dances</a:t>
            </a:r>
          </a:p>
          <a:p>
            <a:r>
              <a:rPr lang="en-US" altLang="zh-HK" sz="2800" dirty="0"/>
              <a:t>Pete answers that not only does he know </a:t>
            </a:r>
            <a:r>
              <a:rPr lang="en-US" altLang="zh-HK" sz="2800" i="1" dirty="0"/>
              <a:t>some</a:t>
            </a:r>
            <a:r>
              <a:rPr lang="en-US" altLang="zh-HK" sz="2800" dirty="0"/>
              <a:t> of the dances, but he actually knows </a:t>
            </a:r>
            <a:r>
              <a:rPr lang="en-US" altLang="zh-HK" sz="2800" i="1" dirty="0"/>
              <a:t>all</a:t>
            </a:r>
            <a:r>
              <a:rPr lang="en-US" altLang="zh-HK" sz="2800" dirty="0"/>
              <a:t> of them</a:t>
            </a:r>
          </a:p>
          <a:p>
            <a:r>
              <a:rPr lang="en-US" altLang="zh-HK" sz="2800" dirty="0"/>
              <a:t>Epistemic </a:t>
            </a:r>
            <a:r>
              <a:rPr lang="en-US" altLang="zh-HK" sz="2800" b="1" dirty="0"/>
              <a:t>primacy</a:t>
            </a:r>
            <a:r>
              <a:rPr lang="en-US" altLang="zh-HK" sz="2800" dirty="0"/>
              <a:t> claimed</a:t>
            </a:r>
            <a:endParaRPr lang="zh-HK" altLang="en-US" sz="28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7B0343F-8157-F1C2-5C09-865E4C1ED3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05"/>
          <a:stretch/>
        </p:blipFill>
        <p:spPr>
          <a:xfrm>
            <a:off x="6046002" y="2489200"/>
            <a:ext cx="5480649" cy="173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625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AAB47B-AC47-134A-2822-8B76FC42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Sequence and post-expansions</a:t>
            </a:r>
            <a:endParaRPr lang="zh-HK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A1F75A3-2EE7-E15E-55A0-0EEE89964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90203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7FC0F58-B756-841D-6598-664167D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Minimal post-expansions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2E8195A-699B-98A1-96F3-40064915E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87048" cy="433206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After a second-pair part, the questioner can acknowledge understanding</a:t>
            </a:r>
          </a:p>
          <a:p>
            <a:r>
              <a:rPr lang="en-US" altLang="zh-HK" sz="2800" dirty="0"/>
              <a:t>What does the </a:t>
            </a:r>
            <a:r>
              <a:rPr lang="en-US" altLang="zh-HK" sz="2800" i="1" dirty="0"/>
              <a:t>oh</a:t>
            </a:r>
            <a:r>
              <a:rPr lang="en-US" altLang="zh-HK" sz="2800" dirty="0"/>
              <a:t> do here?</a:t>
            </a:r>
            <a:r>
              <a:rPr lang="zh-HK" altLang="en-US" sz="2800" dirty="0"/>
              <a:t> </a:t>
            </a:r>
            <a:r>
              <a:rPr lang="en-US" altLang="zh-HK" sz="2800" dirty="0"/>
              <a:t>How</a:t>
            </a:r>
            <a:r>
              <a:rPr lang="zh-HK" altLang="en-US" sz="2800" dirty="0"/>
              <a:t> </a:t>
            </a:r>
            <a:r>
              <a:rPr lang="en-US" altLang="zh-HK" sz="2800" dirty="0"/>
              <a:t>does</a:t>
            </a:r>
            <a:r>
              <a:rPr lang="zh-HK" altLang="en-US" sz="2800" dirty="0"/>
              <a:t> </a:t>
            </a:r>
            <a:r>
              <a:rPr lang="en-US" altLang="zh-HK" sz="2800" dirty="0"/>
              <a:t>it</a:t>
            </a:r>
            <a:r>
              <a:rPr lang="zh-HK" altLang="en-US" sz="2800" dirty="0"/>
              <a:t> </a:t>
            </a:r>
            <a:r>
              <a:rPr lang="en-US" altLang="zh-HK" sz="2800" dirty="0"/>
              <a:t>relate</a:t>
            </a:r>
            <a:r>
              <a:rPr lang="zh-HK" altLang="en-US" sz="2800" dirty="0"/>
              <a:t> </a:t>
            </a:r>
            <a:r>
              <a:rPr lang="en-US" altLang="zh-HK" sz="2800" dirty="0"/>
              <a:t>to</a:t>
            </a:r>
            <a:r>
              <a:rPr lang="zh-HK" altLang="en-US" sz="2800" dirty="0"/>
              <a:t> </a:t>
            </a:r>
            <a:r>
              <a:rPr lang="en-US" altLang="zh-HK" sz="2800" dirty="0"/>
              <a:t>epistemics?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176F310-3311-96FF-9E37-529CB5D38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192" y="2822528"/>
            <a:ext cx="5199788" cy="206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420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7FC0F58-B756-841D-6598-664167D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Non-minimal post expansions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2E8195A-699B-98A1-96F3-40064915E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87048" cy="4332064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800" dirty="0"/>
              <a:t>After the second pair part of an adjacency pair, it is possible to follow up with a third full turn</a:t>
            </a:r>
          </a:p>
          <a:p>
            <a:r>
              <a:rPr lang="en-US" altLang="zh-HK" sz="2800" dirty="0"/>
              <a:t>In classroom interactions: Initiation-Response-Feedback (IRF) sequence is basic</a:t>
            </a:r>
          </a:p>
          <a:p>
            <a:r>
              <a:rPr lang="en-US" altLang="zh-HK" sz="2800" dirty="0"/>
              <a:t>Group 1: Can you find IRF sequences in the </a:t>
            </a:r>
            <a:r>
              <a:rPr lang="en-US" altLang="zh-HK" sz="2800" i="1" dirty="0"/>
              <a:t>Diamond Sutra</a:t>
            </a:r>
            <a:r>
              <a:rPr lang="en-US" altLang="zh-HK" sz="2800" dirty="0"/>
              <a:t>?</a:t>
            </a:r>
            <a:endParaRPr lang="zh-HK" altLang="en-US" sz="2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8D0044C-AE2D-F310-3B7A-D203C767B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395" y="2626360"/>
            <a:ext cx="68770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15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1F2C35F1-606E-93F1-23C2-96085C93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934" y="702156"/>
            <a:ext cx="7157865" cy="1013800"/>
          </a:xfrm>
        </p:spPr>
        <p:txBody>
          <a:bodyPr>
            <a:normAutofit/>
          </a:bodyPr>
          <a:lstStyle/>
          <a:p>
            <a:r>
              <a:rPr lang="en-US" altLang="zh-HK">
                <a:solidFill>
                  <a:schemeClr val="accent1"/>
                </a:solidFill>
              </a:rPr>
              <a:t>Group discussion time!</a:t>
            </a:r>
            <a:endParaRPr lang="zh-HK" altLang="en-US">
              <a:solidFill>
                <a:schemeClr val="accent1"/>
              </a:solidFill>
            </a:endParaRPr>
          </a:p>
        </p:txBody>
      </p:sp>
      <p:pic>
        <p:nvPicPr>
          <p:cNvPr id="5" name="Picture 4" descr="Different coloured question marks">
            <a:extLst>
              <a:ext uri="{FF2B5EF4-FFF2-40B4-BE49-F238E27FC236}">
                <a16:creationId xmlns:a16="http://schemas.microsoft.com/office/drawing/2014/main" id="{682FE9D2-9565-5256-3B49-2D26E53A4C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63" r="34749"/>
          <a:stretch/>
        </p:blipFill>
        <p:spPr>
          <a:xfrm>
            <a:off x="20" y="10"/>
            <a:ext cx="4131713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9934" y="457200"/>
            <a:ext cx="7223760" cy="91440"/>
          </a:xfrm>
          <a:prstGeom prst="rect">
            <a:avLst/>
          </a:prstGeom>
          <a:solidFill>
            <a:srgbClr val="F7B647"/>
          </a:solidFill>
          <a:ln>
            <a:solidFill>
              <a:srgbClr val="F7B6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21FC767-A448-AB6F-5EEC-9797C627B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934" y="1930400"/>
            <a:ext cx="7157866" cy="4470399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7B647"/>
              </a:buClr>
            </a:pPr>
            <a:r>
              <a:rPr lang="en-US" altLang="zh-TW" sz="3600" dirty="0"/>
              <a:t>To answer your research question, </a:t>
            </a:r>
            <a:r>
              <a:rPr lang="en-US" altLang="zh-HK" sz="3600" dirty="0"/>
              <a:t>how might you code for … </a:t>
            </a:r>
          </a:p>
          <a:p>
            <a:pPr lvl="1">
              <a:buClr>
                <a:srgbClr val="F7B647"/>
              </a:buClr>
            </a:pPr>
            <a:r>
              <a:rPr lang="en-US" altLang="zh-HK" sz="3200" dirty="0"/>
              <a:t>Type of action initiated by questions?</a:t>
            </a:r>
          </a:p>
          <a:p>
            <a:pPr lvl="1">
              <a:buClr>
                <a:srgbClr val="F7B647"/>
              </a:buClr>
            </a:pPr>
            <a:r>
              <a:rPr lang="en-US" altLang="zh-HK" sz="3200" dirty="0"/>
              <a:t>Form of question?</a:t>
            </a:r>
          </a:p>
          <a:p>
            <a:pPr lvl="1">
              <a:buClr>
                <a:srgbClr val="F7B647"/>
              </a:buClr>
            </a:pPr>
            <a:r>
              <a:rPr lang="en-US" altLang="zh-HK" sz="3200" dirty="0"/>
              <a:t>Form of answer?</a:t>
            </a:r>
          </a:p>
          <a:p>
            <a:pPr lvl="1">
              <a:buClr>
                <a:srgbClr val="F7B647"/>
              </a:buClr>
            </a:pPr>
            <a:r>
              <a:rPr lang="en-US" altLang="zh-HK" sz="3200" dirty="0"/>
              <a:t>Epistemic status of the two participants?</a:t>
            </a:r>
          </a:p>
          <a:p>
            <a:pPr>
              <a:buClr>
                <a:srgbClr val="F7B647"/>
              </a:buClr>
            </a:pPr>
            <a:r>
              <a:rPr lang="en-US" altLang="zh-HK" sz="3600" dirty="0"/>
              <a:t>Group 1:  You can work on your annotation scheme …</a:t>
            </a:r>
          </a:p>
        </p:txBody>
      </p:sp>
    </p:spTree>
    <p:extLst>
      <p:ext uri="{BB962C8B-B14F-4D97-AF65-F5344CB8AC3E}">
        <p14:creationId xmlns:p14="http://schemas.microsoft.com/office/powerpoint/2010/main" val="19013805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8DD2392-397B-48BF-BEFA-EA1FB881C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etal tic-tac-toe game pieces">
            <a:extLst>
              <a:ext uri="{FF2B5EF4-FFF2-40B4-BE49-F238E27FC236}">
                <a16:creationId xmlns:a16="http://schemas.microsoft.com/office/drawing/2014/main" id="{59126DF4-6F85-CA62-8FA2-ABF53DD65F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9239" b="57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98E2B1A-1541-9291-40AE-9D78C9790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870" y="702156"/>
            <a:ext cx="10144260" cy="1013800"/>
          </a:xfrm>
        </p:spPr>
        <p:txBody>
          <a:bodyPr>
            <a:normAutofit/>
          </a:bodyPr>
          <a:lstStyle/>
          <a:p>
            <a:r>
              <a:rPr lang="en-US" altLang="zh-TW">
                <a:solidFill>
                  <a:schemeClr val="tx1"/>
                </a:solidFill>
              </a:rPr>
              <a:t>For Wednesday</a:t>
            </a:r>
            <a:endParaRPr lang="zh-HK" altLang="en-US">
              <a:solidFill>
                <a:schemeClr val="tx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D37F58-C49E-3F71-2469-E84AC1A62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199" y="2180496"/>
            <a:ext cx="10261602" cy="3678303"/>
          </a:xfrm>
        </p:spPr>
        <p:txBody>
          <a:bodyPr>
            <a:normAutofit/>
          </a:bodyPr>
          <a:lstStyle/>
          <a:p>
            <a:pPr>
              <a:buClr>
                <a:srgbClr val="5C8BBB"/>
              </a:buClr>
            </a:pPr>
            <a:r>
              <a:rPr lang="en-US" altLang="zh-HK" sz="3600" dirty="0"/>
              <a:t>Go through the slides on resonance and the </a:t>
            </a:r>
            <a:r>
              <a:rPr lang="en-US" altLang="zh-HK" sz="3600" dirty="0" err="1"/>
              <a:t>Tantucci</a:t>
            </a:r>
            <a:r>
              <a:rPr lang="en-US" altLang="zh-HK" sz="3600" dirty="0"/>
              <a:t> &amp; Wang (2021) reading</a:t>
            </a:r>
          </a:p>
          <a:p>
            <a:pPr>
              <a:buClr>
                <a:srgbClr val="5C8BBB"/>
              </a:buClr>
            </a:pPr>
            <a:r>
              <a:rPr lang="en-US" altLang="zh-HK" sz="3600" dirty="0"/>
              <a:t>Do the quiz on T&amp;W</a:t>
            </a:r>
          </a:p>
          <a:p>
            <a:pPr>
              <a:buClr>
                <a:srgbClr val="5C8BBB"/>
              </a:buClr>
            </a:pPr>
            <a:r>
              <a:rPr lang="en-US" altLang="zh-HK" sz="3600" dirty="0"/>
              <a:t>For Group 1, highly recommended that you also watch Friday’s video before the Wednesday class</a:t>
            </a:r>
            <a:endParaRPr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893636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4.7|15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6|25"/>
</p:tagLst>
</file>

<file path=ppt/theme/theme1.xml><?xml version="1.0" encoding="utf-8"?>
<a:theme xmlns:a="http://schemas.openxmlformats.org/drawingml/2006/main" name="股利">
  <a:themeElements>
    <a:clrScheme name="股利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股利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股利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股利</Template>
  <TotalTime>1247</TotalTime>
  <Words>1282</Words>
  <Application>Microsoft Office PowerPoint</Application>
  <PresentationFormat>寬螢幕</PresentationFormat>
  <Paragraphs>149</Paragraphs>
  <Slides>35</Slides>
  <Notes>2</Notes>
  <HiddenSlides>0</HiddenSlides>
  <MMClips>14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41" baseType="lpstr">
      <vt:lpstr>Microsoft JhengHei UI</vt:lpstr>
      <vt:lpstr>Arial</vt:lpstr>
      <vt:lpstr>Calibri</vt:lpstr>
      <vt:lpstr>Gill Sans MT</vt:lpstr>
      <vt:lpstr>Wingdings 2</vt:lpstr>
      <vt:lpstr>股利</vt:lpstr>
      <vt:lpstr>LING 194 Week 3 Preparations (1):  Adjacency pairs</vt:lpstr>
      <vt:lpstr>After today,  you will…</vt:lpstr>
      <vt:lpstr>What is an adjacency pair?</vt:lpstr>
      <vt:lpstr>Example of an adjacency pair</vt:lpstr>
      <vt:lpstr>Pair types</vt:lpstr>
      <vt:lpstr>Question-answer pairs</vt:lpstr>
      <vt:lpstr>polar and content questions</vt:lpstr>
      <vt:lpstr>Actions performed using questions</vt:lpstr>
      <vt:lpstr>Requests for confirmation</vt:lpstr>
      <vt:lpstr>Understan-ding check</vt:lpstr>
      <vt:lpstr>How do we respond to questions?</vt:lpstr>
      <vt:lpstr>Interjection-type vs repetition-type answers</vt:lpstr>
      <vt:lpstr>Interjection vs repetition: What is explicit vs implicit?</vt:lpstr>
      <vt:lpstr>Other interjection-type answers</vt:lpstr>
      <vt:lpstr>Things to look out for in your reading </vt:lpstr>
      <vt:lpstr>agency and question-answer pairs</vt:lpstr>
      <vt:lpstr>Types of agency</vt:lpstr>
      <vt:lpstr>Answer design and agency</vt:lpstr>
      <vt:lpstr>Claiming sequential agency</vt:lpstr>
      <vt:lpstr>Epistemics and question-answer pairs</vt:lpstr>
      <vt:lpstr>Epistemic access</vt:lpstr>
      <vt:lpstr>Who ‘knows their stuff’ more about the incident? How can you tell?</vt:lpstr>
      <vt:lpstr>Epistemic access and question-answer pairs</vt:lpstr>
      <vt:lpstr>Epistemic domains and the recognition of questions</vt:lpstr>
      <vt:lpstr>Epistemic domains and the recognition of questions</vt:lpstr>
      <vt:lpstr>Epistemic domains and the recognition of questions</vt:lpstr>
      <vt:lpstr>Epistemic gradients</vt:lpstr>
      <vt:lpstr>Epistemic gradients</vt:lpstr>
      <vt:lpstr>Epistemic gradients and answer types</vt:lpstr>
      <vt:lpstr>Upgraded answers</vt:lpstr>
      <vt:lpstr>Sequence and post-expansions</vt:lpstr>
      <vt:lpstr>Minimal post-expansions</vt:lpstr>
      <vt:lpstr>Non-minimal post expansions</vt:lpstr>
      <vt:lpstr>Group discussion time!</vt:lpstr>
      <vt:lpstr>For Wednesday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 194 Week 2 Preparations: Interruptions, Discourse markers, &amp; Segmentation</dc:title>
  <dc:creator>Ryan Lai</dc:creator>
  <cp:lastModifiedBy>Ryan Lai</cp:lastModifiedBy>
  <cp:revision>24</cp:revision>
  <dcterms:created xsi:type="dcterms:W3CDTF">2023-05-23T00:57:05Z</dcterms:created>
  <dcterms:modified xsi:type="dcterms:W3CDTF">2023-07-03T06:02:36Z</dcterms:modified>
</cp:coreProperties>
</file>