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83" r:id="rId3"/>
    <p:sldId id="257" r:id="rId4"/>
    <p:sldId id="291" r:id="rId5"/>
    <p:sldId id="296" r:id="rId6"/>
    <p:sldId id="307" r:id="rId7"/>
    <p:sldId id="285" r:id="rId8"/>
    <p:sldId id="304" r:id="rId9"/>
    <p:sldId id="287" r:id="rId10"/>
    <p:sldId id="305" r:id="rId11"/>
    <p:sldId id="288" r:id="rId12"/>
    <p:sldId id="286" r:id="rId13"/>
    <p:sldId id="303" r:id="rId14"/>
    <p:sldId id="292" r:id="rId15"/>
    <p:sldId id="295" r:id="rId16"/>
    <p:sldId id="297" r:id="rId17"/>
    <p:sldId id="306" r:id="rId18"/>
    <p:sldId id="298" r:id="rId19"/>
    <p:sldId id="302" r:id="rId20"/>
    <p:sldId id="301" r:id="rId21"/>
    <p:sldId id="299" r:id="rId22"/>
    <p:sldId id="284" r:id="rId23"/>
    <p:sldId id="289" r:id="rId24"/>
    <p:sldId id="300" r:id="rId25"/>
    <p:sldId id="293" r:id="rId26"/>
    <p:sldId id="263" r:id="rId27"/>
    <p:sldId id="260" r:id="rId28"/>
    <p:sldId id="261" r:id="rId29"/>
    <p:sldId id="262" r:id="rId30"/>
    <p:sldId id="280" r:id="rId31"/>
    <p:sldId id="265" r:id="rId32"/>
    <p:sldId id="266" r:id="rId33"/>
    <p:sldId id="267" r:id="rId34"/>
    <p:sldId id="268" r:id="rId35"/>
    <p:sldId id="269" r:id="rId36"/>
    <p:sldId id="258" r:id="rId37"/>
    <p:sldId id="270" r:id="rId38"/>
    <p:sldId id="271" r:id="rId39"/>
    <p:sldId id="275" r:id="rId40"/>
    <p:sldId id="281" r:id="rId41"/>
    <p:sldId id="309" r:id="rId4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4" Type="http://schemas.openxmlformats.org/officeDocument/2006/relationships/image" Target="../media/image25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4" Type="http://schemas.openxmlformats.org/officeDocument/2006/relationships/image" Target="../media/image25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F88E08-554A-4581-95C8-B4D609C64C1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F81C86D5-383F-4AB7-B08C-A4C7D437E704}">
      <dgm:prSet custT="1"/>
      <dgm:spPr/>
      <dgm:t>
        <a:bodyPr/>
        <a:lstStyle/>
        <a:p>
          <a:r>
            <a:rPr lang="en-US" sz="2400"/>
            <a:t>Introduce ourselves</a:t>
          </a:r>
        </a:p>
      </dgm:t>
    </dgm:pt>
    <dgm:pt modelId="{D156581C-A472-4B84-8B20-28FDAE4E8603}" type="parTrans" cxnId="{CE78E0B7-8578-4078-8581-77A60F35F551}">
      <dgm:prSet/>
      <dgm:spPr/>
      <dgm:t>
        <a:bodyPr/>
        <a:lstStyle/>
        <a:p>
          <a:endParaRPr lang="en-US" sz="3200"/>
        </a:p>
      </dgm:t>
    </dgm:pt>
    <dgm:pt modelId="{3317EA26-4314-4B17-BB01-E15F148BEE06}" type="sibTrans" cxnId="{CE78E0B7-8578-4078-8581-77A60F35F551}">
      <dgm:prSet/>
      <dgm:spPr/>
      <dgm:t>
        <a:bodyPr/>
        <a:lstStyle/>
        <a:p>
          <a:endParaRPr lang="en-US" sz="2400"/>
        </a:p>
      </dgm:t>
    </dgm:pt>
    <dgm:pt modelId="{966FDEA6-3B6C-4EC0-ADD6-AA775E1C6C4D}">
      <dgm:prSet custT="1"/>
      <dgm:spPr/>
      <dgm:t>
        <a:bodyPr/>
        <a:lstStyle/>
        <a:p>
          <a:r>
            <a:rPr lang="en-US" sz="2400"/>
            <a:t>Explain what this course is about</a:t>
          </a:r>
        </a:p>
      </dgm:t>
    </dgm:pt>
    <dgm:pt modelId="{573E1AE6-F65D-4DA3-85BB-9B4F875FEA90}" type="parTrans" cxnId="{9A28A793-ED6E-4395-9FDA-7F173DD5B064}">
      <dgm:prSet/>
      <dgm:spPr/>
      <dgm:t>
        <a:bodyPr/>
        <a:lstStyle/>
        <a:p>
          <a:endParaRPr lang="en-US" sz="3200"/>
        </a:p>
      </dgm:t>
    </dgm:pt>
    <dgm:pt modelId="{3900B7F0-45C2-4C37-B907-C099CEF85059}" type="sibTrans" cxnId="{9A28A793-ED6E-4395-9FDA-7F173DD5B064}">
      <dgm:prSet/>
      <dgm:spPr/>
      <dgm:t>
        <a:bodyPr/>
        <a:lstStyle/>
        <a:p>
          <a:endParaRPr lang="en-US" sz="2400"/>
        </a:p>
      </dgm:t>
    </dgm:pt>
    <dgm:pt modelId="{8A42E7BB-611A-4A26-8658-FF1D6821FD4C}">
      <dgm:prSet custT="1"/>
      <dgm:spPr/>
      <dgm:t>
        <a:bodyPr/>
        <a:lstStyle/>
        <a:p>
          <a:r>
            <a:rPr lang="en-US" sz="2400" dirty="0"/>
            <a:t>Explain the assessment structure of this class</a:t>
          </a:r>
        </a:p>
      </dgm:t>
    </dgm:pt>
    <dgm:pt modelId="{750CD847-1BB1-48B9-B387-F115C463817B}" type="parTrans" cxnId="{5E759DB7-EA52-486A-84FC-2D3F4A6A8898}">
      <dgm:prSet/>
      <dgm:spPr/>
      <dgm:t>
        <a:bodyPr/>
        <a:lstStyle/>
        <a:p>
          <a:endParaRPr lang="en-US" sz="3200"/>
        </a:p>
      </dgm:t>
    </dgm:pt>
    <dgm:pt modelId="{C6E4D9C8-1A66-4A21-9902-FDE2972683E4}" type="sibTrans" cxnId="{5E759DB7-EA52-486A-84FC-2D3F4A6A8898}">
      <dgm:prSet/>
      <dgm:spPr/>
      <dgm:t>
        <a:bodyPr/>
        <a:lstStyle/>
        <a:p>
          <a:endParaRPr lang="en-US" sz="2400"/>
        </a:p>
      </dgm:t>
    </dgm:pt>
    <dgm:pt modelId="{D3AE67DB-91E6-4EA5-8597-C88F2F4B9E2F}">
      <dgm:prSet custT="1"/>
      <dgm:spPr/>
      <dgm:t>
        <a:bodyPr/>
        <a:lstStyle/>
        <a:p>
          <a:r>
            <a:rPr lang="en-US" sz="2400"/>
            <a:t>Get started with Rezonator and discourse-functional transcription</a:t>
          </a:r>
        </a:p>
      </dgm:t>
    </dgm:pt>
    <dgm:pt modelId="{93876DFB-78C0-4159-9019-926A8983195B}" type="parTrans" cxnId="{D2F9C156-3244-4E67-B24F-3EAA28D7DDDA}">
      <dgm:prSet/>
      <dgm:spPr/>
      <dgm:t>
        <a:bodyPr/>
        <a:lstStyle/>
        <a:p>
          <a:endParaRPr lang="en-US" sz="3200"/>
        </a:p>
      </dgm:t>
    </dgm:pt>
    <dgm:pt modelId="{85B7FBE1-6B90-4F66-A4E7-3CDF2D9FF6CB}" type="sibTrans" cxnId="{D2F9C156-3244-4E67-B24F-3EAA28D7DDDA}">
      <dgm:prSet/>
      <dgm:spPr/>
      <dgm:t>
        <a:bodyPr/>
        <a:lstStyle/>
        <a:p>
          <a:endParaRPr lang="en-US" sz="2400"/>
        </a:p>
      </dgm:t>
    </dgm:pt>
    <dgm:pt modelId="{D9C0AFDF-125E-4F47-8EB4-DAE35F2F0739}">
      <dgm:prSet custT="1"/>
      <dgm:spPr/>
      <dgm:t>
        <a:bodyPr/>
        <a:lstStyle/>
        <a:p>
          <a:r>
            <a:rPr lang="en-US" sz="2400" dirty="0"/>
            <a:t>Form groups and start discussing your project topic</a:t>
          </a:r>
        </a:p>
      </dgm:t>
    </dgm:pt>
    <dgm:pt modelId="{33B32349-B05D-432C-8B0D-9FB79CD15970}" type="parTrans" cxnId="{A1EEA3A0-6CE7-440A-946F-FD270C740FA9}">
      <dgm:prSet/>
      <dgm:spPr/>
      <dgm:t>
        <a:bodyPr/>
        <a:lstStyle/>
        <a:p>
          <a:endParaRPr lang="zh-HK" altLang="en-US" sz="2400"/>
        </a:p>
      </dgm:t>
    </dgm:pt>
    <dgm:pt modelId="{333CB8DA-7037-4B35-8ADA-A449A8C9635D}" type="sibTrans" cxnId="{A1EEA3A0-6CE7-440A-946F-FD270C740FA9}">
      <dgm:prSet/>
      <dgm:spPr/>
      <dgm:t>
        <a:bodyPr/>
        <a:lstStyle/>
        <a:p>
          <a:endParaRPr lang="zh-HK" altLang="en-US" sz="2400"/>
        </a:p>
      </dgm:t>
    </dgm:pt>
    <dgm:pt modelId="{201185F3-32EC-46DE-8986-2650CC26C924}" type="pres">
      <dgm:prSet presAssocID="{A8F88E08-554A-4581-95C8-B4D609C64C1A}" presName="root" presStyleCnt="0">
        <dgm:presLayoutVars>
          <dgm:dir/>
          <dgm:resizeHandles val="exact"/>
        </dgm:presLayoutVars>
      </dgm:prSet>
      <dgm:spPr/>
    </dgm:pt>
    <dgm:pt modelId="{7C04DB9F-9742-4837-B9D7-209C67FEB605}" type="pres">
      <dgm:prSet presAssocID="{F81C86D5-383F-4AB7-B08C-A4C7D437E704}" presName="compNode" presStyleCnt="0"/>
      <dgm:spPr/>
    </dgm:pt>
    <dgm:pt modelId="{2268F66D-B26D-4E12-910E-59ECDE39BD59}" type="pres">
      <dgm:prSet presAssocID="{F81C86D5-383F-4AB7-B08C-A4C7D437E704}" presName="bgRect" presStyleLbl="bgShp" presStyleIdx="0" presStyleCnt="5"/>
      <dgm:spPr/>
    </dgm:pt>
    <dgm:pt modelId="{3EE41875-4AEF-431E-A60E-3A2346CCB91A}" type="pres">
      <dgm:prSet presAssocID="{F81C86D5-383F-4AB7-B08C-A4C7D437E70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握手"/>
        </a:ext>
      </dgm:extLst>
    </dgm:pt>
    <dgm:pt modelId="{C3F2EFC3-9747-4011-951A-2C2D5B99221E}" type="pres">
      <dgm:prSet presAssocID="{F81C86D5-383F-4AB7-B08C-A4C7D437E704}" presName="spaceRect" presStyleCnt="0"/>
      <dgm:spPr/>
    </dgm:pt>
    <dgm:pt modelId="{E9C8A407-2324-4CAE-80A3-6749A3AFA331}" type="pres">
      <dgm:prSet presAssocID="{F81C86D5-383F-4AB7-B08C-A4C7D437E704}" presName="parTx" presStyleLbl="revTx" presStyleIdx="0" presStyleCnt="5">
        <dgm:presLayoutVars>
          <dgm:chMax val="0"/>
          <dgm:chPref val="0"/>
        </dgm:presLayoutVars>
      </dgm:prSet>
      <dgm:spPr/>
    </dgm:pt>
    <dgm:pt modelId="{0A41F357-2059-4F10-8E57-F18AE92EFDF5}" type="pres">
      <dgm:prSet presAssocID="{3317EA26-4314-4B17-BB01-E15F148BEE06}" presName="sibTrans" presStyleCnt="0"/>
      <dgm:spPr/>
    </dgm:pt>
    <dgm:pt modelId="{6C274F29-3B20-4031-8B8C-613BD91838BB}" type="pres">
      <dgm:prSet presAssocID="{966FDEA6-3B6C-4EC0-ADD6-AA775E1C6C4D}" presName="compNode" presStyleCnt="0"/>
      <dgm:spPr/>
    </dgm:pt>
    <dgm:pt modelId="{39534BA5-2D4B-418D-AA40-5A059C29259A}" type="pres">
      <dgm:prSet presAssocID="{966FDEA6-3B6C-4EC0-ADD6-AA775E1C6C4D}" presName="bgRect" presStyleLbl="bgShp" presStyleIdx="1" presStyleCnt="5"/>
      <dgm:spPr/>
    </dgm:pt>
    <dgm:pt modelId="{8BB2D16D-BB3F-4974-B515-0D3775D23E14}" type="pres">
      <dgm:prSet presAssocID="{966FDEA6-3B6C-4EC0-ADD6-AA775E1C6C4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教師"/>
        </a:ext>
      </dgm:extLst>
    </dgm:pt>
    <dgm:pt modelId="{EA5631EE-830B-4DA2-9456-C32F82760A31}" type="pres">
      <dgm:prSet presAssocID="{966FDEA6-3B6C-4EC0-ADD6-AA775E1C6C4D}" presName="spaceRect" presStyleCnt="0"/>
      <dgm:spPr/>
    </dgm:pt>
    <dgm:pt modelId="{1F3BFAAC-7FCF-4350-BCD0-DBB6C2FC827B}" type="pres">
      <dgm:prSet presAssocID="{966FDEA6-3B6C-4EC0-ADD6-AA775E1C6C4D}" presName="parTx" presStyleLbl="revTx" presStyleIdx="1" presStyleCnt="5">
        <dgm:presLayoutVars>
          <dgm:chMax val="0"/>
          <dgm:chPref val="0"/>
        </dgm:presLayoutVars>
      </dgm:prSet>
      <dgm:spPr/>
    </dgm:pt>
    <dgm:pt modelId="{04794418-D07D-41E1-B052-80FFD88CD003}" type="pres">
      <dgm:prSet presAssocID="{3900B7F0-45C2-4C37-B907-C099CEF85059}" presName="sibTrans" presStyleCnt="0"/>
      <dgm:spPr/>
    </dgm:pt>
    <dgm:pt modelId="{60B518F0-F336-4D71-8E27-DEA6CE5A1C02}" type="pres">
      <dgm:prSet presAssocID="{8A42E7BB-611A-4A26-8658-FF1D6821FD4C}" presName="compNode" presStyleCnt="0"/>
      <dgm:spPr/>
    </dgm:pt>
    <dgm:pt modelId="{2AC4FB51-8700-4131-9A7A-E91D13C53D99}" type="pres">
      <dgm:prSet presAssocID="{8A42E7BB-611A-4A26-8658-FF1D6821FD4C}" presName="bgRect" presStyleLbl="bgShp" presStyleIdx="2" presStyleCnt="5"/>
      <dgm:spPr/>
    </dgm:pt>
    <dgm:pt modelId="{5375050B-9904-49D2-BB57-D5B309ADF4F1}" type="pres">
      <dgm:prSet presAssocID="{8A42E7BB-611A-4A26-8658-FF1D6821FD4C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鉛筆"/>
        </a:ext>
      </dgm:extLst>
    </dgm:pt>
    <dgm:pt modelId="{27B2D225-3FB9-4745-8D09-546DB8D188C3}" type="pres">
      <dgm:prSet presAssocID="{8A42E7BB-611A-4A26-8658-FF1D6821FD4C}" presName="spaceRect" presStyleCnt="0"/>
      <dgm:spPr/>
    </dgm:pt>
    <dgm:pt modelId="{6E993319-AA0A-4C53-BBAD-4D40D8FB7242}" type="pres">
      <dgm:prSet presAssocID="{8A42E7BB-611A-4A26-8658-FF1D6821FD4C}" presName="parTx" presStyleLbl="revTx" presStyleIdx="2" presStyleCnt="5">
        <dgm:presLayoutVars>
          <dgm:chMax val="0"/>
          <dgm:chPref val="0"/>
        </dgm:presLayoutVars>
      </dgm:prSet>
      <dgm:spPr/>
    </dgm:pt>
    <dgm:pt modelId="{0BBFE275-3FE4-4593-8F5A-E261684E065A}" type="pres">
      <dgm:prSet presAssocID="{C6E4D9C8-1A66-4A21-9902-FDE2972683E4}" presName="sibTrans" presStyleCnt="0"/>
      <dgm:spPr/>
    </dgm:pt>
    <dgm:pt modelId="{C72098E1-C628-4499-B905-3FF5E4D26F9B}" type="pres">
      <dgm:prSet presAssocID="{D9C0AFDF-125E-4F47-8EB4-DAE35F2F0739}" presName="compNode" presStyleCnt="0"/>
      <dgm:spPr/>
    </dgm:pt>
    <dgm:pt modelId="{7AC0090C-8986-4B47-9886-10F89BA85684}" type="pres">
      <dgm:prSet presAssocID="{D9C0AFDF-125E-4F47-8EB4-DAE35F2F0739}" presName="bgRect" presStyleLbl="bgShp" presStyleIdx="3" presStyleCnt="5"/>
      <dgm:spPr/>
    </dgm:pt>
    <dgm:pt modelId="{DD30575E-1E14-4757-BA63-1D4A1F9F5359}" type="pres">
      <dgm:prSet presAssocID="{D9C0AFDF-125E-4F47-8EB4-DAE35F2F073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通訊錄 以實心填滿"/>
        </a:ext>
      </dgm:extLst>
    </dgm:pt>
    <dgm:pt modelId="{551C5AA8-9A88-47DA-AD1D-587A13BDBED4}" type="pres">
      <dgm:prSet presAssocID="{D9C0AFDF-125E-4F47-8EB4-DAE35F2F0739}" presName="spaceRect" presStyleCnt="0"/>
      <dgm:spPr/>
    </dgm:pt>
    <dgm:pt modelId="{299A0DE7-E4FD-4EC9-8238-BA7E1166635C}" type="pres">
      <dgm:prSet presAssocID="{D9C0AFDF-125E-4F47-8EB4-DAE35F2F0739}" presName="parTx" presStyleLbl="revTx" presStyleIdx="3" presStyleCnt="5">
        <dgm:presLayoutVars>
          <dgm:chMax val="0"/>
          <dgm:chPref val="0"/>
        </dgm:presLayoutVars>
      </dgm:prSet>
      <dgm:spPr/>
    </dgm:pt>
    <dgm:pt modelId="{99079A5E-77EE-446D-99A2-2FD01D248B00}" type="pres">
      <dgm:prSet presAssocID="{333CB8DA-7037-4B35-8ADA-A449A8C9635D}" presName="sibTrans" presStyleCnt="0"/>
      <dgm:spPr/>
    </dgm:pt>
    <dgm:pt modelId="{B30E17CE-F5DE-4A64-A8AD-0DA529477C03}" type="pres">
      <dgm:prSet presAssocID="{D3AE67DB-91E6-4EA5-8597-C88F2F4B9E2F}" presName="compNode" presStyleCnt="0"/>
      <dgm:spPr/>
    </dgm:pt>
    <dgm:pt modelId="{9FFCD848-BAE9-453C-8E42-02C660C3A0E8}" type="pres">
      <dgm:prSet presAssocID="{D3AE67DB-91E6-4EA5-8597-C88F2F4B9E2F}" presName="bgRect" presStyleLbl="bgShp" presStyleIdx="4" presStyleCnt="5"/>
      <dgm:spPr/>
    </dgm:pt>
    <dgm:pt modelId="{9B699203-AEB2-439E-A211-0096EF4E8D6B}" type="pres">
      <dgm:prSet presAssocID="{D3AE67DB-91E6-4EA5-8597-C88F2F4B9E2F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lamation Mark"/>
        </a:ext>
      </dgm:extLst>
    </dgm:pt>
    <dgm:pt modelId="{EF739421-38FB-4047-A3F5-29D2E9A195A0}" type="pres">
      <dgm:prSet presAssocID="{D3AE67DB-91E6-4EA5-8597-C88F2F4B9E2F}" presName="spaceRect" presStyleCnt="0"/>
      <dgm:spPr/>
    </dgm:pt>
    <dgm:pt modelId="{0770D747-8934-4936-AF8C-56B86B183C35}" type="pres">
      <dgm:prSet presAssocID="{D3AE67DB-91E6-4EA5-8597-C88F2F4B9E2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B69AD70E-0D18-498A-A2EC-F84E73A98090}" type="presOf" srcId="{A8F88E08-554A-4581-95C8-B4D609C64C1A}" destId="{201185F3-32EC-46DE-8986-2650CC26C924}" srcOrd="0" destOrd="0" presId="urn:microsoft.com/office/officeart/2018/2/layout/IconVerticalSolidList"/>
    <dgm:cxn modelId="{64C6926C-94A8-428E-869B-69EA88E7410D}" type="presOf" srcId="{966FDEA6-3B6C-4EC0-ADD6-AA775E1C6C4D}" destId="{1F3BFAAC-7FCF-4350-BCD0-DBB6C2FC827B}" srcOrd="0" destOrd="0" presId="urn:microsoft.com/office/officeart/2018/2/layout/IconVerticalSolidList"/>
    <dgm:cxn modelId="{D2F9C156-3244-4E67-B24F-3EAA28D7DDDA}" srcId="{A8F88E08-554A-4581-95C8-B4D609C64C1A}" destId="{D3AE67DB-91E6-4EA5-8597-C88F2F4B9E2F}" srcOrd="4" destOrd="0" parTransId="{93876DFB-78C0-4159-9019-926A8983195B}" sibTransId="{85B7FBE1-6B90-4F66-A4E7-3CDF2D9FF6CB}"/>
    <dgm:cxn modelId="{9A28A793-ED6E-4395-9FDA-7F173DD5B064}" srcId="{A8F88E08-554A-4581-95C8-B4D609C64C1A}" destId="{966FDEA6-3B6C-4EC0-ADD6-AA775E1C6C4D}" srcOrd="1" destOrd="0" parTransId="{573E1AE6-F65D-4DA3-85BB-9B4F875FEA90}" sibTransId="{3900B7F0-45C2-4C37-B907-C099CEF85059}"/>
    <dgm:cxn modelId="{A1EEA3A0-6CE7-440A-946F-FD270C740FA9}" srcId="{A8F88E08-554A-4581-95C8-B4D609C64C1A}" destId="{D9C0AFDF-125E-4F47-8EB4-DAE35F2F0739}" srcOrd="3" destOrd="0" parTransId="{33B32349-B05D-432C-8B0D-9FB79CD15970}" sibTransId="{333CB8DA-7037-4B35-8ADA-A449A8C9635D}"/>
    <dgm:cxn modelId="{5E759DB7-EA52-486A-84FC-2D3F4A6A8898}" srcId="{A8F88E08-554A-4581-95C8-B4D609C64C1A}" destId="{8A42E7BB-611A-4A26-8658-FF1D6821FD4C}" srcOrd="2" destOrd="0" parTransId="{750CD847-1BB1-48B9-B387-F115C463817B}" sibTransId="{C6E4D9C8-1A66-4A21-9902-FDE2972683E4}"/>
    <dgm:cxn modelId="{CE78E0B7-8578-4078-8581-77A60F35F551}" srcId="{A8F88E08-554A-4581-95C8-B4D609C64C1A}" destId="{F81C86D5-383F-4AB7-B08C-A4C7D437E704}" srcOrd="0" destOrd="0" parTransId="{D156581C-A472-4B84-8B20-28FDAE4E8603}" sibTransId="{3317EA26-4314-4B17-BB01-E15F148BEE06}"/>
    <dgm:cxn modelId="{AB443BBA-41B3-478D-A1F5-D90A160AB030}" type="presOf" srcId="{F81C86D5-383F-4AB7-B08C-A4C7D437E704}" destId="{E9C8A407-2324-4CAE-80A3-6749A3AFA331}" srcOrd="0" destOrd="0" presId="urn:microsoft.com/office/officeart/2018/2/layout/IconVerticalSolidList"/>
    <dgm:cxn modelId="{35B3E1C7-F78B-455D-9376-DF44A41B2531}" type="presOf" srcId="{8A42E7BB-611A-4A26-8658-FF1D6821FD4C}" destId="{6E993319-AA0A-4C53-BBAD-4D40D8FB7242}" srcOrd="0" destOrd="0" presId="urn:microsoft.com/office/officeart/2018/2/layout/IconVerticalSolidList"/>
    <dgm:cxn modelId="{ACBEBFD7-1F43-4CB5-8E93-810A9E76FD6A}" type="presOf" srcId="{D9C0AFDF-125E-4F47-8EB4-DAE35F2F0739}" destId="{299A0DE7-E4FD-4EC9-8238-BA7E1166635C}" srcOrd="0" destOrd="0" presId="urn:microsoft.com/office/officeart/2018/2/layout/IconVerticalSolidList"/>
    <dgm:cxn modelId="{F3C89AFA-F069-487A-845A-AAB204B9830A}" type="presOf" srcId="{D3AE67DB-91E6-4EA5-8597-C88F2F4B9E2F}" destId="{0770D747-8934-4936-AF8C-56B86B183C35}" srcOrd="0" destOrd="0" presId="urn:microsoft.com/office/officeart/2018/2/layout/IconVerticalSolidList"/>
    <dgm:cxn modelId="{56BB2D42-AC84-4ACB-B0F6-8EE583265A64}" type="presParOf" srcId="{201185F3-32EC-46DE-8986-2650CC26C924}" destId="{7C04DB9F-9742-4837-B9D7-209C67FEB605}" srcOrd="0" destOrd="0" presId="urn:microsoft.com/office/officeart/2018/2/layout/IconVerticalSolidList"/>
    <dgm:cxn modelId="{1D8F58FF-C173-4278-9BE0-0AA85123A31B}" type="presParOf" srcId="{7C04DB9F-9742-4837-B9D7-209C67FEB605}" destId="{2268F66D-B26D-4E12-910E-59ECDE39BD59}" srcOrd="0" destOrd="0" presId="urn:microsoft.com/office/officeart/2018/2/layout/IconVerticalSolidList"/>
    <dgm:cxn modelId="{B74AFEF0-2B3F-473E-9056-E0BB050EEF16}" type="presParOf" srcId="{7C04DB9F-9742-4837-B9D7-209C67FEB605}" destId="{3EE41875-4AEF-431E-A60E-3A2346CCB91A}" srcOrd="1" destOrd="0" presId="urn:microsoft.com/office/officeart/2018/2/layout/IconVerticalSolidList"/>
    <dgm:cxn modelId="{53C4985D-C8C0-4BF5-91CF-867C90A48AD1}" type="presParOf" srcId="{7C04DB9F-9742-4837-B9D7-209C67FEB605}" destId="{C3F2EFC3-9747-4011-951A-2C2D5B99221E}" srcOrd="2" destOrd="0" presId="urn:microsoft.com/office/officeart/2018/2/layout/IconVerticalSolidList"/>
    <dgm:cxn modelId="{21854657-F157-4668-8295-918FDCF36F1F}" type="presParOf" srcId="{7C04DB9F-9742-4837-B9D7-209C67FEB605}" destId="{E9C8A407-2324-4CAE-80A3-6749A3AFA331}" srcOrd="3" destOrd="0" presId="urn:microsoft.com/office/officeart/2018/2/layout/IconVerticalSolidList"/>
    <dgm:cxn modelId="{69B6DF74-3364-400C-B392-27A1B15923ED}" type="presParOf" srcId="{201185F3-32EC-46DE-8986-2650CC26C924}" destId="{0A41F357-2059-4F10-8E57-F18AE92EFDF5}" srcOrd="1" destOrd="0" presId="urn:microsoft.com/office/officeart/2018/2/layout/IconVerticalSolidList"/>
    <dgm:cxn modelId="{BB1FCB79-460C-4B33-A0A2-F1A735126DE1}" type="presParOf" srcId="{201185F3-32EC-46DE-8986-2650CC26C924}" destId="{6C274F29-3B20-4031-8B8C-613BD91838BB}" srcOrd="2" destOrd="0" presId="urn:microsoft.com/office/officeart/2018/2/layout/IconVerticalSolidList"/>
    <dgm:cxn modelId="{E7BB2547-6089-46A2-84B5-99A7AC273D14}" type="presParOf" srcId="{6C274F29-3B20-4031-8B8C-613BD91838BB}" destId="{39534BA5-2D4B-418D-AA40-5A059C29259A}" srcOrd="0" destOrd="0" presId="urn:microsoft.com/office/officeart/2018/2/layout/IconVerticalSolidList"/>
    <dgm:cxn modelId="{57115292-E12E-4F97-8514-6E77B7628844}" type="presParOf" srcId="{6C274F29-3B20-4031-8B8C-613BD91838BB}" destId="{8BB2D16D-BB3F-4974-B515-0D3775D23E14}" srcOrd="1" destOrd="0" presId="urn:microsoft.com/office/officeart/2018/2/layout/IconVerticalSolidList"/>
    <dgm:cxn modelId="{3D5C0328-6DF9-4759-82A7-A355AECB0DBB}" type="presParOf" srcId="{6C274F29-3B20-4031-8B8C-613BD91838BB}" destId="{EA5631EE-830B-4DA2-9456-C32F82760A31}" srcOrd="2" destOrd="0" presId="urn:microsoft.com/office/officeart/2018/2/layout/IconVerticalSolidList"/>
    <dgm:cxn modelId="{AB3DC270-22E3-46CE-960D-2A9D44BAB1DF}" type="presParOf" srcId="{6C274F29-3B20-4031-8B8C-613BD91838BB}" destId="{1F3BFAAC-7FCF-4350-BCD0-DBB6C2FC827B}" srcOrd="3" destOrd="0" presId="urn:microsoft.com/office/officeart/2018/2/layout/IconVerticalSolidList"/>
    <dgm:cxn modelId="{0F186491-7A0A-4539-984B-29AA1C6993AD}" type="presParOf" srcId="{201185F3-32EC-46DE-8986-2650CC26C924}" destId="{04794418-D07D-41E1-B052-80FFD88CD003}" srcOrd="3" destOrd="0" presId="urn:microsoft.com/office/officeart/2018/2/layout/IconVerticalSolidList"/>
    <dgm:cxn modelId="{0F7B2522-61DE-4735-AFD3-D05DF1C2311F}" type="presParOf" srcId="{201185F3-32EC-46DE-8986-2650CC26C924}" destId="{60B518F0-F336-4D71-8E27-DEA6CE5A1C02}" srcOrd="4" destOrd="0" presId="urn:microsoft.com/office/officeart/2018/2/layout/IconVerticalSolidList"/>
    <dgm:cxn modelId="{7EEB2488-B985-46D4-8235-0ADEAEF8055A}" type="presParOf" srcId="{60B518F0-F336-4D71-8E27-DEA6CE5A1C02}" destId="{2AC4FB51-8700-4131-9A7A-E91D13C53D99}" srcOrd="0" destOrd="0" presId="urn:microsoft.com/office/officeart/2018/2/layout/IconVerticalSolidList"/>
    <dgm:cxn modelId="{A3FE2E73-B90D-4A76-B079-19C926A009DE}" type="presParOf" srcId="{60B518F0-F336-4D71-8E27-DEA6CE5A1C02}" destId="{5375050B-9904-49D2-BB57-D5B309ADF4F1}" srcOrd="1" destOrd="0" presId="urn:microsoft.com/office/officeart/2018/2/layout/IconVerticalSolidList"/>
    <dgm:cxn modelId="{D4269DAE-E02B-4C53-8B89-49A4E8BC2BC1}" type="presParOf" srcId="{60B518F0-F336-4D71-8E27-DEA6CE5A1C02}" destId="{27B2D225-3FB9-4745-8D09-546DB8D188C3}" srcOrd="2" destOrd="0" presId="urn:microsoft.com/office/officeart/2018/2/layout/IconVerticalSolidList"/>
    <dgm:cxn modelId="{CB267D9F-6146-4C22-A355-4F1B2B209E78}" type="presParOf" srcId="{60B518F0-F336-4D71-8E27-DEA6CE5A1C02}" destId="{6E993319-AA0A-4C53-BBAD-4D40D8FB7242}" srcOrd="3" destOrd="0" presId="urn:microsoft.com/office/officeart/2018/2/layout/IconVerticalSolidList"/>
    <dgm:cxn modelId="{7DF237F0-E708-479E-A8FA-C8FD4870D2E0}" type="presParOf" srcId="{201185F3-32EC-46DE-8986-2650CC26C924}" destId="{0BBFE275-3FE4-4593-8F5A-E261684E065A}" srcOrd="5" destOrd="0" presId="urn:microsoft.com/office/officeart/2018/2/layout/IconVerticalSolidList"/>
    <dgm:cxn modelId="{E3BAA361-0815-49E0-B467-4E86BC331CA5}" type="presParOf" srcId="{201185F3-32EC-46DE-8986-2650CC26C924}" destId="{C72098E1-C628-4499-B905-3FF5E4D26F9B}" srcOrd="6" destOrd="0" presId="urn:microsoft.com/office/officeart/2018/2/layout/IconVerticalSolidList"/>
    <dgm:cxn modelId="{D5BE7DAB-0BA0-4073-A1E8-ED707D28A7D8}" type="presParOf" srcId="{C72098E1-C628-4499-B905-3FF5E4D26F9B}" destId="{7AC0090C-8986-4B47-9886-10F89BA85684}" srcOrd="0" destOrd="0" presId="urn:microsoft.com/office/officeart/2018/2/layout/IconVerticalSolidList"/>
    <dgm:cxn modelId="{3CD40AF9-BC12-4E51-8FE2-4CFF33F119B0}" type="presParOf" srcId="{C72098E1-C628-4499-B905-3FF5E4D26F9B}" destId="{DD30575E-1E14-4757-BA63-1D4A1F9F5359}" srcOrd="1" destOrd="0" presId="urn:microsoft.com/office/officeart/2018/2/layout/IconVerticalSolidList"/>
    <dgm:cxn modelId="{566970C1-6693-4357-BF8A-6A7208BB13C6}" type="presParOf" srcId="{C72098E1-C628-4499-B905-3FF5E4D26F9B}" destId="{551C5AA8-9A88-47DA-AD1D-587A13BDBED4}" srcOrd="2" destOrd="0" presId="urn:microsoft.com/office/officeart/2018/2/layout/IconVerticalSolidList"/>
    <dgm:cxn modelId="{622CA8DA-9A5D-4924-A8F5-7261B5F6E223}" type="presParOf" srcId="{C72098E1-C628-4499-B905-3FF5E4D26F9B}" destId="{299A0DE7-E4FD-4EC9-8238-BA7E1166635C}" srcOrd="3" destOrd="0" presId="urn:microsoft.com/office/officeart/2018/2/layout/IconVerticalSolidList"/>
    <dgm:cxn modelId="{38EF28E7-C226-4135-A60F-58C7EA441E3A}" type="presParOf" srcId="{201185F3-32EC-46DE-8986-2650CC26C924}" destId="{99079A5E-77EE-446D-99A2-2FD01D248B00}" srcOrd="7" destOrd="0" presId="urn:microsoft.com/office/officeart/2018/2/layout/IconVerticalSolidList"/>
    <dgm:cxn modelId="{D7F7F40F-759A-4BCD-A6C7-A788F1CD5251}" type="presParOf" srcId="{201185F3-32EC-46DE-8986-2650CC26C924}" destId="{B30E17CE-F5DE-4A64-A8AD-0DA529477C03}" srcOrd="8" destOrd="0" presId="urn:microsoft.com/office/officeart/2018/2/layout/IconVerticalSolidList"/>
    <dgm:cxn modelId="{4C8F1281-4840-4950-8838-7E46C307CB6B}" type="presParOf" srcId="{B30E17CE-F5DE-4A64-A8AD-0DA529477C03}" destId="{9FFCD848-BAE9-453C-8E42-02C660C3A0E8}" srcOrd="0" destOrd="0" presId="urn:microsoft.com/office/officeart/2018/2/layout/IconVerticalSolidList"/>
    <dgm:cxn modelId="{8C95A1DE-8CB4-4088-8569-FBBCF6AB461A}" type="presParOf" srcId="{B30E17CE-F5DE-4A64-A8AD-0DA529477C03}" destId="{9B699203-AEB2-439E-A211-0096EF4E8D6B}" srcOrd="1" destOrd="0" presId="urn:microsoft.com/office/officeart/2018/2/layout/IconVerticalSolidList"/>
    <dgm:cxn modelId="{685A94EB-93FB-40B6-8976-0C7539C7190C}" type="presParOf" srcId="{B30E17CE-F5DE-4A64-A8AD-0DA529477C03}" destId="{EF739421-38FB-4047-A3F5-29D2E9A195A0}" srcOrd="2" destOrd="0" presId="urn:microsoft.com/office/officeart/2018/2/layout/IconVerticalSolidList"/>
    <dgm:cxn modelId="{E5657A98-7F40-4EDE-BE27-D4EABD18A3A0}" type="presParOf" srcId="{B30E17CE-F5DE-4A64-A8AD-0DA529477C03}" destId="{0770D747-8934-4936-AF8C-56B86B183C3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589BF9-DB1F-441F-AA8D-64623F279BA0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74F0DFA-140F-4688-BA6F-496E0A5267A5}">
      <dgm:prSet custT="1"/>
      <dgm:spPr/>
      <dgm:t>
        <a:bodyPr/>
        <a:lstStyle/>
        <a:p>
          <a:r>
            <a:rPr lang="en-US" sz="2400" dirty="0"/>
            <a:t>Words</a:t>
          </a:r>
        </a:p>
      </dgm:t>
    </dgm:pt>
    <dgm:pt modelId="{A2C9DED2-08B7-4517-8BC0-EE218120ED99}" type="parTrans" cxnId="{B49F7A9B-B117-4E52-A726-CCF5627FE749}">
      <dgm:prSet/>
      <dgm:spPr/>
      <dgm:t>
        <a:bodyPr/>
        <a:lstStyle/>
        <a:p>
          <a:endParaRPr lang="en-US" sz="2800"/>
        </a:p>
      </dgm:t>
    </dgm:pt>
    <dgm:pt modelId="{1CA7701E-E5F3-4D17-81C6-708295F81AE5}" type="sibTrans" cxnId="{B49F7A9B-B117-4E52-A726-CCF5627FE749}">
      <dgm:prSet/>
      <dgm:spPr/>
      <dgm:t>
        <a:bodyPr/>
        <a:lstStyle/>
        <a:p>
          <a:endParaRPr lang="en-US" sz="2800"/>
        </a:p>
      </dgm:t>
    </dgm:pt>
    <dgm:pt modelId="{C776DC93-2B2A-418B-9E75-96BEC4A52EB0}">
      <dgm:prSet custT="1"/>
      <dgm:spPr/>
      <dgm:t>
        <a:bodyPr/>
        <a:lstStyle/>
        <a:p>
          <a:r>
            <a:rPr lang="en-US" sz="2400" i="1"/>
            <a:t>well</a:t>
          </a:r>
          <a:r>
            <a:rPr lang="en-US" sz="2400"/>
            <a:t>, oh</a:t>
          </a:r>
        </a:p>
      </dgm:t>
    </dgm:pt>
    <dgm:pt modelId="{B1FD10D1-DA0A-4C5C-8FE1-3D475123F545}" type="parTrans" cxnId="{01B27F5D-3FE1-49FF-ACC9-5291D256E38E}">
      <dgm:prSet/>
      <dgm:spPr/>
      <dgm:t>
        <a:bodyPr/>
        <a:lstStyle/>
        <a:p>
          <a:endParaRPr lang="en-US" sz="2800"/>
        </a:p>
      </dgm:t>
    </dgm:pt>
    <dgm:pt modelId="{A47FFE80-BF5B-42C1-82FB-C11886687724}" type="sibTrans" cxnId="{01B27F5D-3FE1-49FF-ACC9-5291D256E38E}">
      <dgm:prSet/>
      <dgm:spPr/>
      <dgm:t>
        <a:bodyPr/>
        <a:lstStyle/>
        <a:p>
          <a:endParaRPr lang="en-US" sz="2800"/>
        </a:p>
      </dgm:t>
    </dgm:pt>
    <dgm:pt modelId="{0238B894-C318-4CE3-B263-6FDFF8DD5BA6}">
      <dgm:prSet custT="1"/>
      <dgm:spPr/>
      <dgm:t>
        <a:bodyPr/>
        <a:lstStyle/>
        <a:p>
          <a:r>
            <a:rPr lang="en-US" sz="2400"/>
            <a:t>Phrases</a:t>
          </a:r>
        </a:p>
      </dgm:t>
    </dgm:pt>
    <dgm:pt modelId="{8C0D2170-9C2D-4A13-834F-BC780F07EF73}" type="parTrans" cxnId="{84910520-090E-4B48-842A-7241D530B0E9}">
      <dgm:prSet/>
      <dgm:spPr/>
      <dgm:t>
        <a:bodyPr/>
        <a:lstStyle/>
        <a:p>
          <a:endParaRPr lang="en-US" sz="2800"/>
        </a:p>
      </dgm:t>
    </dgm:pt>
    <dgm:pt modelId="{52262787-D966-4269-A02E-F419B9724BF3}" type="sibTrans" cxnId="{84910520-090E-4B48-842A-7241D530B0E9}">
      <dgm:prSet/>
      <dgm:spPr/>
      <dgm:t>
        <a:bodyPr/>
        <a:lstStyle/>
        <a:p>
          <a:endParaRPr lang="en-US" sz="2800"/>
        </a:p>
      </dgm:t>
    </dgm:pt>
    <dgm:pt modelId="{04A8FFC5-E499-4349-B019-8BE60A91F204}">
      <dgm:prSet custT="1"/>
      <dgm:spPr/>
      <dgm:t>
        <a:bodyPr/>
        <a:lstStyle/>
        <a:p>
          <a:r>
            <a:rPr lang="en-US" sz="2400" i="1"/>
            <a:t>I mean</a:t>
          </a:r>
          <a:r>
            <a:rPr lang="en-US" sz="2400"/>
            <a:t>, </a:t>
          </a:r>
          <a:r>
            <a:rPr lang="en-US" sz="2400" i="1"/>
            <a:t>you know</a:t>
          </a:r>
          <a:endParaRPr lang="en-US" sz="2400"/>
        </a:p>
      </dgm:t>
    </dgm:pt>
    <dgm:pt modelId="{4B00FC3D-4854-434D-A427-72663801C892}" type="parTrans" cxnId="{3FF903EC-EB25-48BE-A9DA-62249254D59C}">
      <dgm:prSet/>
      <dgm:spPr/>
      <dgm:t>
        <a:bodyPr/>
        <a:lstStyle/>
        <a:p>
          <a:endParaRPr lang="en-US" sz="2800"/>
        </a:p>
      </dgm:t>
    </dgm:pt>
    <dgm:pt modelId="{C7B5892D-5ACD-4962-BFEE-6269D010A29E}" type="sibTrans" cxnId="{3FF903EC-EB25-48BE-A9DA-62249254D59C}">
      <dgm:prSet/>
      <dgm:spPr/>
      <dgm:t>
        <a:bodyPr/>
        <a:lstStyle/>
        <a:p>
          <a:endParaRPr lang="en-US" sz="2800"/>
        </a:p>
      </dgm:t>
    </dgm:pt>
    <dgm:pt modelId="{1BBBB5C5-6F62-4DC9-AC4C-24A3ECBD26D6}">
      <dgm:prSet custT="1"/>
      <dgm:spPr/>
      <dgm:t>
        <a:bodyPr/>
        <a:lstStyle/>
        <a:p>
          <a:r>
            <a:rPr lang="en-US" sz="2400"/>
            <a:t>Grammatical constructions</a:t>
          </a:r>
        </a:p>
      </dgm:t>
    </dgm:pt>
    <dgm:pt modelId="{6FACEEC1-8431-4E1A-A936-2E0CE59E087C}" type="parTrans" cxnId="{2B81B80C-B93E-43ED-9BD3-CA4D729903CA}">
      <dgm:prSet/>
      <dgm:spPr/>
      <dgm:t>
        <a:bodyPr/>
        <a:lstStyle/>
        <a:p>
          <a:endParaRPr lang="en-US" sz="2800"/>
        </a:p>
      </dgm:t>
    </dgm:pt>
    <dgm:pt modelId="{69CD7C8E-2938-4C60-971E-A1148C42C068}" type="sibTrans" cxnId="{2B81B80C-B93E-43ED-9BD3-CA4D729903CA}">
      <dgm:prSet/>
      <dgm:spPr/>
      <dgm:t>
        <a:bodyPr/>
        <a:lstStyle/>
        <a:p>
          <a:endParaRPr lang="en-US" sz="2800"/>
        </a:p>
      </dgm:t>
    </dgm:pt>
    <dgm:pt modelId="{D165360A-DEFA-4B53-8C0A-F570C6B5E413}">
      <dgm:prSet custT="1"/>
      <dgm:spPr/>
      <dgm:t>
        <a:bodyPr/>
        <a:lstStyle/>
        <a:p>
          <a:r>
            <a:rPr lang="en-US" sz="2400" i="1"/>
            <a:t>You know</a:t>
          </a:r>
          <a:r>
            <a:rPr lang="en-US" sz="2400"/>
            <a:t> + NP?, tag questions</a:t>
          </a:r>
        </a:p>
      </dgm:t>
    </dgm:pt>
    <dgm:pt modelId="{ABCA6173-E5FD-4892-BD56-50F9924CB614}" type="parTrans" cxnId="{FBFD5B27-454F-4E22-9EA8-E0DE92879B72}">
      <dgm:prSet/>
      <dgm:spPr/>
      <dgm:t>
        <a:bodyPr/>
        <a:lstStyle/>
        <a:p>
          <a:endParaRPr lang="en-US" sz="2800"/>
        </a:p>
      </dgm:t>
    </dgm:pt>
    <dgm:pt modelId="{D35232B0-D831-4C1A-A4CC-B102E4D3A007}" type="sibTrans" cxnId="{FBFD5B27-454F-4E22-9EA8-E0DE92879B72}">
      <dgm:prSet/>
      <dgm:spPr/>
      <dgm:t>
        <a:bodyPr/>
        <a:lstStyle/>
        <a:p>
          <a:endParaRPr lang="en-US" sz="2800"/>
        </a:p>
      </dgm:t>
    </dgm:pt>
    <dgm:pt modelId="{7274DFB4-891A-4198-8681-E08E0901D2CC}">
      <dgm:prSet custT="1"/>
      <dgm:spPr/>
      <dgm:t>
        <a:bodyPr/>
        <a:lstStyle/>
        <a:p>
          <a:r>
            <a:rPr lang="en-US" sz="2400"/>
            <a:t>Actions</a:t>
          </a:r>
        </a:p>
      </dgm:t>
    </dgm:pt>
    <dgm:pt modelId="{AA2FE68F-EF79-4DFB-A791-8FC5D47BD792}" type="parTrans" cxnId="{1A1185B2-D18E-43C5-BFB9-A883A56E0269}">
      <dgm:prSet/>
      <dgm:spPr/>
      <dgm:t>
        <a:bodyPr/>
        <a:lstStyle/>
        <a:p>
          <a:endParaRPr lang="en-US" sz="2800"/>
        </a:p>
      </dgm:t>
    </dgm:pt>
    <dgm:pt modelId="{4A6E6FB8-3E8C-4855-BCC3-2E76A486FDA0}" type="sibTrans" cxnId="{1A1185B2-D18E-43C5-BFB9-A883A56E0269}">
      <dgm:prSet/>
      <dgm:spPr/>
      <dgm:t>
        <a:bodyPr/>
        <a:lstStyle/>
        <a:p>
          <a:endParaRPr lang="en-US" sz="2800"/>
        </a:p>
      </dgm:t>
    </dgm:pt>
    <dgm:pt modelId="{235E1B34-8AE9-46BC-A561-EEF61D8AAA8B}">
      <dgm:prSet custT="1"/>
      <dgm:spPr/>
      <dgm:t>
        <a:bodyPr/>
        <a:lstStyle/>
        <a:p>
          <a:r>
            <a:rPr lang="en-US" sz="2400"/>
            <a:t>questions and answers, agreements and disagreements</a:t>
          </a:r>
        </a:p>
      </dgm:t>
    </dgm:pt>
    <dgm:pt modelId="{2FD0D0F0-8514-4DC5-9142-4F07BE0AF0BC}" type="parTrans" cxnId="{F561DF2E-F5D0-4A6F-AB1A-E5B58E29FA67}">
      <dgm:prSet/>
      <dgm:spPr/>
      <dgm:t>
        <a:bodyPr/>
        <a:lstStyle/>
        <a:p>
          <a:endParaRPr lang="en-US" sz="2800"/>
        </a:p>
      </dgm:t>
    </dgm:pt>
    <dgm:pt modelId="{BC858837-8F0D-46A9-B9E9-301CFE909439}" type="sibTrans" cxnId="{F561DF2E-F5D0-4A6F-AB1A-E5B58E29FA67}">
      <dgm:prSet/>
      <dgm:spPr/>
      <dgm:t>
        <a:bodyPr/>
        <a:lstStyle/>
        <a:p>
          <a:endParaRPr lang="en-US" sz="2800"/>
        </a:p>
      </dgm:t>
    </dgm:pt>
    <dgm:pt modelId="{223E5589-128A-4CBC-A16A-53B586694239}">
      <dgm:prSet custT="1"/>
      <dgm:spPr/>
      <dgm:t>
        <a:bodyPr/>
        <a:lstStyle/>
        <a:p>
          <a:r>
            <a:rPr lang="en-US" sz="2400"/>
            <a:t>Interactional phenomena</a:t>
          </a:r>
        </a:p>
      </dgm:t>
    </dgm:pt>
    <dgm:pt modelId="{9FFE8E15-D58E-4792-BBA3-D3F15C46BB61}" type="parTrans" cxnId="{8454C9B2-5BE1-4E69-A994-4265B4B6E4E9}">
      <dgm:prSet/>
      <dgm:spPr/>
      <dgm:t>
        <a:bodyPr/>
        <a:lstStyle/>
        <a:p>
          <a:endParaRPr lang="en-US" sz="2800"/>
        </a:p>
      </dgm:t>
    </dgm:pt>
    <dgm:pt modelId="{147A9428-D206-4E7B-AF10-D5BF5F48D856}" type="sibTrans" cxnId="{8454C9B2-5BE1-4E69-A994-4265B4B6E4E9}">
      <dgm:prSet/>
      <dgm:spPr/>
      <dgm:t>
        <a:bodyPr/>
        <a:lstStyle/>
        <a:p>
          <a:endParaRPr lang="en-US" sz="2800"/>
        </a:p>
      </dgm:t>
    </dgm:pt>
    <dgm:pt modelId="{0489ECFB-C6CE-4941-964A-D0449936B98E}">
      <dgm:prSet custT="1"/>
      <dgm:spPr/>
      <dgm:t>
        <a:bodyPr/>
        <a:lstStyle/>
        <a:p>
          <a:r>
            <a:rPr lang="en-US" sz="2400" dirty="0"/>
            <a:t>backchannels, interruptions</a:t>
          </a:r>
        </a:p>
      </dgm:t>
    </dgm:pt>
    <dgm:pt modelId="{662556EE-74C7-48F4-89D9-78C2865C79E7}" type="parTrans" cxnId="{D8A7C548-EB65-43BD-BF2D-9D8A2C42BB4D}">
      <dgm:prSet/>
      <dgm:spPr/>
      <dgm:t>
        <a:bodyPr/>
        <a:lstStyle/>
        <a:p>
          <a:endParaRPr lang="en-US" sz="2800"/>
        </a:p>
      </dgm:t>
    </dgm:pt>
    <dgm:pt modelId="{EF522873-AA58-44A6-94B0-5B1A808C085E}" type="sibTrans" cxnId="{D8A7C548-EB65-43BD-BF2D-9D8A2C42BB4D}">
      <dgm:prSet/>
      <dgm:spPr/>
      <dgm:t>
        <a:bodyPr/>
        <a:lstStyle/>
        <a:p>
          <a:endParaRPr lang="en-US" sz="2800"/>
        </a:p>
      </dgm:t>
    </dgm:pt>
    <dgm:pt modelId="{2060E6F5-4288-403B-B277-F25262F02EE2}" type="pres">
      <dgm:prSet presAssocID="{16589BF9-DB1F-441F-AA8D-64623F279BA0}" presName="linear" presStyleCnt="0">
        <dgm:presLayoutVars>
          <dgm:dir/>
          <dgm:animLvl val="lvl"/>
          <dgm:resizeHandles val="exact"/>
        </dgm:presLayoutVars>
      </dgm:prSet>
      <dgm:spPr/>
    </dgm:pt>
    <dgm:pt modelId="{48C82245-FCE1-4D0C-BF26-00AF95F56469}" type="pres">
      <dgm:prSet presAssocID="{C74F0DFA-140F-4688-BA6F-496E0A5267A5}" presName="parentLin" presStyleCnt="0"/>
      <dgm:spPr/>
    </dgm:pt>
    <dgm:pt modelId="{BB4C6F9D-C261-4C9D-B5FA-E31C1FA4119E}" type="pres">
      <dgm:prSet presAssocID="{C74F0DFA-140F-4688-BA6F-496E0A5267A5}" presName="parentLeftMargin" presStyleLbl="node1" presStyleIdx="0" presStyleCnt="5"/>
      <dgm:spPr/>
    </dgm:pt>
    <dgm:pt modelId="{F6270D6D-89A9-46EA-BA80-BF083301F236}" type="pres">
      <dgm:prSet presAssocID="{C74F0DFA-140F-4688-BA6F-496E0A5267A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9B31D0E-48D7-4E45-97CC-F05D2A9F1194}" type="pres">
      <dgm:prSet presAssocID="{C74F0DFA-140F-4688-BA6F-496E0A5267A5}" presName="negativeSpace" presStyleCnt="0"/>
      <dgm:spPr/>
    </dgm:pt>
    <dgm:pt modelId="{F9DBD16D-3FDD-41DB-92E2-C13878AA9377}" type="pres">
      <dgm:prSet presAssocID="{C74F0DFA-140F-4688-BA6F-496E0A5267A5}" presName="childText" presStyleLbl="conFgAcc1" presStyleIdx="0" presStyleCnt="5">
        <dgm:presLayoutVars>
          <dgm:bulletEnabled val="1"/>
        </dgm:presLayoutVars>
      </dgm:prSet>
      <dgm:spPr/>
    </dgm:pt>
    <dgm:pt modelId="{8C526B4D-96C9-4C9F-8E15-58C7097FE476}" type="pres">
      <dgm:prSet presAssocID="{1CA7701E-E5F3-4D17-81C6-708295F81AE5}" presName="spaceBetweenRectangles" presStyleCnt="0"/>
      <dgm:spPr/>
    </dgm:pt>
    <dgm:pt modelId="{CCA583E9-70C1-41A9-8B3A-915EC92CD21D}" type="pres">
      <dgm:prSet presAssocID="{0238B894-C318-4CE3-B263-6FDFF8DD5BA6}" presName="parentLin" presStyleCnt="0"/>
      <dgm:spPr/>
    </dgm:pt>
    <dgm:pt modelId="{B83A2972-01B7-49F8-9D53-0AEA67252A7F}" type="pres">
      <dgm:prSet presAssocID="{0238B894-C318-4CE3-B263-6FDFF8DD5BA6}" presName="parentLeftMargin" presStyleLbl="node1" presStyleIdx="0" presStyleCnt="5"/>
      <dgm:spPr/>
    </dgm:pt>
    <dgm:pt modelId="{F55BBEF1-F2DD-4E79-84A8-D33F61959979}" type="pres">
      <dgm:prSet presAssocID="{0238B894-C318-4CE3-B263-6FDFF8DD5BA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2194307-5000-464C-8C59-D1FFE6292FAA}" type="pres">
      <dgm:prSet presAssocID="{0238B894-C318-4CE3-B263-6FDFF8DD5BA6}" presName="negativeSpace" presStyleCnt="0"/>
      <dgm:spPr/>
    </dgm:pt>
    <dgm:pt modelId="{25EBB215-9A3F-48D8-A9A7-524F91FDA259}" type="pres">
      <dgm:prSet presAssocID="{0238B894-C318-4CE3-B263-6FDFF8DD5BA6}" presName="childText" presStyleLbl="conFgAcc1" presStyleIdx="1" presStyleCnt="5">
        <dgm:presLayoutVars>
          <dgm:bulletEnabled val="1"/>
        </dgm:presLayoutVars>
      </dgm:prSet>
      <dgm:spPr/>
    </dgm:pt>
    <dgm:pt modelId="{92D30CB7-4695-4570-961C-DCBE3EF32674}" type="pres">
      <dgm:prSet presAssocID="{52262787-D966-4269-A02E-F419B9724BF3}" presName="spaceBetweenRectangles" presStyleCnt="0"/>
      <dgm:spPr/>
    </dgm:pt>
    <dgm:pt modelId="{90E84788-D3BB-437D-911E-9972432702EE}" type="pres">
      <dgm:prSet presAssocID="{1BBBB5C5-6F62-4DC9-AC4C-24A3ECBD26D6}" presName="parentLin" presStyleCnt="0"/>
      <dgm:spPr/>
    </dgm:pt>
    <dgm:pt modelId="{1C5AD425-925A-4BEC-B9CA-EED75F2C2304}" type="pres">
      <dgm:prSet presAssocID="{1BBBB5C5-6F62-4DC9-AC4C-24A3ECBD26D6}" presName="parentLeftMargin" presStyleLbl="node1" presStyleIdx="1" presStyleCnt="5"/>
      <dgm:spPr/>
    </dgm:pt>
    <dgm:pt modelId="{854EC8AF-977E-4263-AD6F-15D834543DF3}" type="pres">
      <dgm:prSet presAssocID="{1BBBB5C5-6F62-4DC9-AC4C-24A3ECBD26D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CD2D7D9-0A35-4F95-9164-1C8420DBDCA2}" type="pres">
      <dgm:prSet presAssocID="{1BBBB5C5-6F62-4DC9-AC4C-24A3ECBD26D6}" presName="negativeSpace" presStyleCnt="0"/>
      <dgm:spPr/>
    </dgm:pt>
    <dgm:pt modelId="{B3C6BD1A-BB61-4303-8CD9-F5D1A10F2B6B}" type="pres">
      <dgm:prSet presAssocID="{1BBBB5C5-6F62-4DC9-AC4C-24A3ECBD26D6}" presName="childText" presStyleLbl="conFgAcc1" presStyleIdx="2" presStyleCnt="5">
        <dgm:presLayoutVars>
          <dgm:bulletEnabled val="1"/>
        </dgm:presLayoutVars>
      </dgm:prSet>
      <dgm:spPr/>
    </dgm:pt>
    <dgm:pt modelId="{E82B4939-7E0C-4F08-88A0-9F93ECF3850C}" type="pres">
      <dgm:prSet presAssocID="{69CD7C8E-2938-4C60-971E-A1148C42C068}" presName="spaceBetweenRectangles" presStyleCnt="0"/>
      <dgm:spPr/>
    </dgm:pt>
    <dgm:pt modelId="{79D8F415-6B35-4D22-B89B-E196A165FDCA}" type="pres">
      <dgm:prSet presAssocID="{7274DFB4-891A-4198-8681-E08E0901D2CC}" presName="parentLin" presStyleCnt="0"/>
      <dgm:spPr/>
    </dgm:pt>
    <dgm:pt modelId="{FF2A3481-2D8C-4818-8D18-A86CCE37B449}" type="pres">
      <dgm:prSet presAssocID="{7274DFB4-891A-4198-8681-E08E0901D2CC}" presName="parentLeftMargin" presStyleLbl="node1" presStyleIdx="2" presStyleCnt="5"/>
      <dgm:spPr/>
    </dgm:pt>
    <dgm:pt modelId="{E2F880AD-4780-487B-B8C8-85D1D104EF6A}" type="pres">
      <dgm:prSet presAssocID="{7274DFB4-891A-4198-8681-E08E0901D2C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258C953-2019-489A-A569-DF2570542A62}" type="pres">
      <dgm:prSet presAssocID="{7274DFB4-891A-4198-8681-E08E0901D2CC}" presName="negativeSpace" presStyleCnt="0"/>
      <dgm:spPr/>
    </dgm:pt>
    <dgm:pt modelId="{123D4160-C298-4F8C-A6F9-1CD327895AE0}" type="pres">
      <dgm:prSet presAssocID="{7274DFB4-891A-4198-8681-E08E0901D2CC}" presName="childText" presStyleLbl="conFgAcc1" presStyleIdx="3" presStyleCnt="5">
        <dgm:presLayoutVars>
          <dgm:bulletEnabled val="1"/>
        </dgm:presLayoutVars>
      </dgm:prSet>
      <dgm:spPr/>
    </dgm:pt>
    <dgm:pt modelId="{22FA944D-1ACE-4BA9-9D99-8DDA390DD2C0}" type="pres">
      <dgm:prSet presAssocID="{4A6E6FB8-3E8C-4855-BCC3-2E76A486FDA0}" presName="spaceBetweenRectangles" presStyleCnt="0"/>
      <dgm:spPr/>
    </dgm:pt>
    <dgm:pt modelId="{4A7907CB-E3C8-43B0-853A-BBA3F3A4BEF3}" type="pres">
      <dgm:prSet presAssocID="{223E5589-128A-4CBC-A16A-53B586694239}" presName="parentLin" presStyleCnt="0"/>
      <dgm:spPr/>
    </dgm:pt>
    <dgm:pt modelId="{8BAC5B63-F7E8-49CF-BE37-6B961D0921FF}" type="pres">
      <dgm:prSet presAssocID="{223E5589-128A-4CBC-A16A-53B586694239}" presName="parentLeftMargin" presStyleLbl="node1" presStyleIdx="3" presStyleCnt="5"/>
      <dgm:spPr/>
    </dgm:pt>
    <dgm:pt modelId="{A575EFC3-058C-40B5-A4C9-9E5E69E497FB}" type="pres">
      <dgm:prSet presAssocID="{223E5589-128A-4CBC-A16A-53B586694239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61E586B1-7F1A-4283-BA4E-4F888CAD2C84}" type="pres">
      <dgm:prSet presAssocID="{223E5589-128A-4CBC-A16A-53B586694239}" presName="negativeSpace" presStyleCnt="0"/>
      <dgm:spPr/>
    </dgm:pt>
    <dgm:pt modelId="{30A3F1D2-E06F-4E54-822E-B4302A039588}" type="pres">
      <dgm:prSet presAssocID="{223E5589-128A-4CBC-A16A-53B586694239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ACEE503-2B45-4DEB-AE07-3B1F74F78CE1}" type="presOf" srcId="{D165360A-DEFA-4B53-8C0A-F570C6B5E413}" destId="{B3C6BD1A-BB61-4303-8CD9-F5D1A10F2B6B}" srcOrd="0" destOrd="0" presId="urn:microsoft.com/office/officeart/2005/8/layout/list1"/>
    <dgm:cxn modelId="{2B81B80C-B93E-43ED-9BD3-CA4D729903CA}" srcId="{16589BF9-DB1F-441F-AA8D-64623F279BA0}" destId="{1BBBB5C5-6F62-4DC9-AC4C-24A3ECBD26D6}" srcOrd="2" destOrd="0" parTransId="{6FACEEC1-8431-4E1A-A936-2E0CE59E087C}" sibTransId="{69CD7C8E-2938-4C60-971E-A1148C42C068}"/>
    <dgm:cxn modelId="{14E25416-7F1A-4438-ADA7-94C758B4E7E0}" type="presOf" srcId="{223E5589-128A-4CBC-A16A-53B586694239}" destId="{A575EFC3-058C-40B5-A4C9-9E5E69E497FB}" srcOrd="1" destOrd="0" presId="urn:microsoft.com/office/officeart/2005/8/layout/list1"/>
    <dgm:cxn modelId="{6872F01A-B77A-4E80-AA0A-AF5331810122}" type="presOf" srcId="{16589BF9-DB1F-441F-AA8D-64623F279BA0}" destId="{2060E6F5-4288-403B-B277-F25262F02EE2}" srcOrd="0" destOrd="0" presId="urn:microsoft.com/office/officeart/2005/8/layout/list1"/>
    <dgm:cxn modelId="{84910520-090E-4B48-842A-7241D530B0E9}" srcId="{16589BF9-DB1F-441F-AA8D-64623F279BA0}" destId="{0238B894-C318-4CE3-B263-6FDFF8DD5BA6}" srcOrd="1" destOrd="0" parTransId="{8C0D2170-9C2D-4A13-834F-BC780F07EF73}" sibTransId="{52262787-D966-4269-A02E-F419B9724BF3}"/>
    <dgm:cxn modelId="{16F26B20-810B-4949-AF6E-2F0B55206606}" type="presOf" srcId="{1BBBB5C5-6F62-4DC9-AC4C-24A3ECBD26D6}" destId="{854EC8AF-977E-4263-AD6F-15D834543DF3}" srcOrd="1" destOrd="0" presId="urn:microsoft.com/office/officeart/2005/8/layout/list1"/>
    <dgm:cxn modelId="{FBFD5B27-454F-4E22-9EA8-E0DE92879B72}" srcId="{1BBBB5C5-6F62-4DC9-AC4C-24A3ECBD26D6}" destId="{D165360A-DEFA-4B53-8C0A-F570C6B5E413}" srcOrd="0" destOrd="0" parTransId="{ABCA6173-E5FD-4892-BD56-50F9924CB614}" sibTransId="{D35232B0-D831-4C1A-A4CC-B102E4D3A007}"/>
    <dgm:cxn modelId="{F561DF2E-F5D0-4A6F-AB1A-E5B58E29FA67}" srcId="{7274DFB4-891A-4198-8681-E08E0901D2CC}" destId="{235E1B34-8AE9-46BC-A561-EEF61D8AAA8B}" srcOrd="0" destOrd="0" parTransId="{2FD0D0F0-8514-4DC5-9142-4F07BE0AF0BC}" sibTransId="{BC858837-8F0D-46A9-B9E9-301CFE909439}"/>
    <dgm:cxn modelId="{DB84203A-5E85-443B-A4C8-81BBDB2AAEBB}" type="presOf" srcId="{7274DFB4-891A-4198-8681-E08E0901D2CC}" destId="{E2F880AD-4780-487B-B8C8-85D1D104EF6A}" srcOrd="1" destOrd="0" presId="urn:microsoft.com/office/officeart/2005/8/layout/list1"/>
    <dgm:cxn modelId="{8DC56D3E-C9B3-4971-BB55-39E46AF681B6}" type="presOf" srcId="{1BBBB5C5-6F62-4DC9-AC4C-24A3ECBD26D6}" destId="{1C5AD425-925A-4BEC-B9CA-EED75F2C2304}" srcOrd="0" destOrd="0" presId="urn:microsoft.com/office/officeart/2005/8/layout/list1"/>
    <dgm:cxn modelId="{8FEA1840-AADF-4672-9CC5-B5C59EA65BCB}" type="presOf" srcId="{C74F0DFA-140F-4688-BA6F-496E0A5267A5}" destId="{F6270D6D-89A9-46EA-BA80-BF083301F236}" srcOrd="1" destOrd="0" presId="urn:microsoft.com/office/officeart/2005/8/layout/list1"/>
    <dgm:cxn modelId="{01B27F5D-3FE1-49FF-ACC9-5291D256E38E}" srcId="{C74F0DFA-140F-4688-BA6F-496E0A5267A5}" destId="{C776DC93-2B2A-418B-9E75-96BEC4A52EB0}" srcOrd="0" destOrd="0" parTransId="{B1FD10D1-DA0A-4C5C-8FE1-3D475123F545}" sibTransId="{A47FFE80-BF5B-42C1-82FB-C11886687724}"/>
    <dgm:cxn modelId="{8C30CB44-455C-43EA-B84D-3BECEB51EC1B}" type="presOf" srcId="{0238B894-C318-4CE3-B263-6FDFF8DD5BA6}" destId="{F55BBEF1-F2DD-4E79-84A8-D33F61959979}" srcOrd="1" destOrd="0" presId="urn:microsoft.com/office/officeart/2005/8/layout/list1"/>
    <dgm:cxn modelId="{D8A7C548-EB65-43BD-BF2D-9D8A2C42BB4D}" srcId="{223E5589-128A-4CBC-A16A-53B586694239}" destId="{0489ECFB-C6CE-4941-964A-D0449936B98E}" srcOrd="0" destOrd="0" parTransId="{662556EE-74C7-48F4-89D9-78C2865C79E7}" sibTransId="{EF522873-AA58-44A6-94B0-5B1A808C085E}"/>
    <dgm:cxn modelId="{50C9B349-BBA0-4EF9-BE21-A3B00BE54815}" type="presOf" srcId="{223E5589-128A-4CBC-A16A-53B586694239}" destId="{8BAC5B63-F7E8-49CF-BE37-6B961D0921FF}" srcOrd="0" destOrd="0" presId="urn:microsoft.com/office/officeart/2005/8/layout/list1"/>
    <dgm:cxn modelId="{97DB394E-F33D-4C22-A622-FF18BD7EEF65}" type="presOf" srcId="{0489ECFB-C6CE-4941-964A-D0449936B98E}" destId="{30A3F1D2-E06F-4E54-822E-B4302A039588}" srcOrd="0" destOrd="0" presId="urn:microsoft.com/office/officeart/2005/8/layout/list1"/>
    <dgm:cxn modelId="{DFC94B90-736C-47F3-958C-627A1A955118}" type="presOf" srcId="{235E1B34-8AE9-46BC-A561-EEF61D8AAA8B}" destId="{123D4160-C298-4F8C-A6F9-1CD327895AE0}" srcOrd="0" destOrd="0" presId="urn:microsoft.com/office/officeart/2005/8/layout/list1"/>
    <dgm:cxn modelId="{35275694-E0A6-49D1-9144-93CEAE640C9C}" type="presOf" srcId="{04A8FFC5-E499-4349-B019-8BE60A91F204}" destId="{25EBB215-9A3F-48D8-A9A7-524F91FDA259}" srcOrd="0" destOrd="0" presId="urn:microsoft.com/office/officeart/2005/8/layout/list1"/>
    <dgm:cxn modelId="{B301D997-26E8-46D5-A237-34B3F0F798FC}" type="presOf" srcId="{0238B894-C318-4CE3-B263-6FDFF8DD5BA6}" destId="{B83A2972-01B7-49F8-9D53-0AEA67252A7F}" srcOrd="0" destOrd="0" presId="urn:microsoft.com/office/officeart/2005/8/layout/list1"/>
    <dgm:cxn modelId="{B49F7A9B-B117-4E52-A726-CCF5627FE749}" srcId="{16589BF9-DB1F-441F-AA8D-64623F279BA0}" destId="{C74F0DFA-140F-4688-BA6F-496E0A5267A5}" srcOrd="0" destOrd="0" parTransId="{A2C9DED2-08B7-4517-8BC0-EE218120ED99}" sibTransId="{1CA7701E-E5F3-4D17-81C6-708295F81AE5}"/>
    <dgm:cxn modelId="{5699669C-E2F6-4D01-AAE5-9AF18929A946}" type="presOf" srcId="{7274DFB4-891A-4198-8681-E08E0901D2CC}" destId="{FF2A3481-2D8C-4818-8D18-A86CCE37B449}" srcOrd="0" destOrd="0" presId="urn:microsoft.com/office/officeart/2005/8/layout/list1"/>
    <dgm:cxn modelId="{9FD9E2B0-E6FC-4822-B301-962256ED5ED3}" type="presOf" srcId="{C74F0DFA-140F-4688-BA6F-496E0A5267A5}" destId="{BB4C6F9D-C261-4C9D-B5FA-E31C1FA4119E}" srcOrd="0" destOrd="0" presId="urn:microsoft.com/office/officeart/2005/8/layout/list1"/>
    <dgm:cxn modelId="{1A1185B2-D18E-43C5-BFB9-A883A56E0269}" srcId="{16589BF9-DB1F-441F-AA8D-64623F279BA0}" destId="{7274DFB4-891A-4198-8681-E08E0901D2CC}" srcOrd="3" destOrd="0" parTransId="{AA2FE68F-EF79-4DFB-A791-8FC5D47BD792}" sibTransId="{4A6E6FB8-3E8C-4855-BCC3-2E76A486FDA0}"/>
    <dgm:cxn modelId="{8454C9B2-5BE1-4E69-A994-4265B4B6E4E9}" srcId="{16589BF9-DB1F-441F-AA8D-64623F279BA0}" destId="{223E5589-128A-4CBC-A16A-53B586694239}" srcOrd="4" destOrd="0" parTransId="{9FFE8E15-D58E-4792-BBA3-D3F15C46BB61}" sibTransId="{147A9428-D206-4E7B-AF10-D5BF5F48D856}"/>
    <dgm:cxn modelId="{FC026AB8-7A17-4729-AEED-57E51BE20950}" type="presOf" srcId="{C776DC93-2B2A-418B-9E75-96BEC4A52EB0}" destId="{F9DBD16D-3FDD-41DB-92E2-C13878AA9377}" srcOrd="0" destOrd="0" presId="urn:microsoft.com/office/officeart/2005/8/layout/list1"/>
    <dgm:cxn modelId="{3FF903EC-EB25-48BE-A9DA-62249254D59C}" srcId="{0238B894-C318-4CE3-B263-6FDFF8DD5BA6}" destId="{04A8FFC5-E499-4349-B019-8BE60A91F204}" srcOrd="0" destOrd="0" parTransId="{4B00FC3D-4854-434D-A427-72663801C892}" sibTransId="{C7B5892D-5ACD-4962-BFEE-6269D010A29E}"/>
    <dgm:cxn modelId="{8A6A2CFD-0B7B-47F0-B3AA-A7C18BC0EC08}" type="presParOf" srcId="{2060E6F5-4288-403B-B277-F25262F02EE2}" destId="{48C82245-FCE1-4D0C-BF26-00AF95F56469}" srcOrd="0" destOrd="0" presId="urn:microsoft.com/office/officeart/2005/8/layout/list1"/>
    <dgm:cxn modelId="{4F55574F-BC20-46F1-B54E-0ECA63847A93}" type="presParOf" srcId="{48C82245-FCE1-4D0C-BF26-00AF95F56469}" destId="{BB4C6F9D-C261-4C9D-B5FA-E31C1FA4119E}" srcOrd="0" destOrd="0" presId="urn:microsoft.com/office/officeart/2005/8/layout/list1"/>
    <dgm:cxn modelId="{3BF621B5-CE18-4362-8C1A-1764F1A8122B}" type="presParOf" srcId="{48C82245-FCE1-4D0C-BF26-00AF95F56469}" destId="{F6270D6D-89A9-46EA-BA80-BF083301F236}" srcOrd="1" destOrd="0" presId="urn:microsoft.com/office/officeart/2005/8/layout/list1"/>
    <dgm:cxn modelId="{83CB087D-B2C6-4B25-98A7-B9F2072308C3}" type="presParOf" srcId="{2060E6F5-4288-403B-B277-F25262F02EE2}" destId="{E9B31D0E-48D7-4E45-97CC-F05D2A9F1194}" srcOrd="1" destOrd="0" presId="urn:microsoft.com/office/officeart/2005/8/layout/list1"/>
    <dgm:cxn modelId="{0A0E9EBF-0B69-4981-AA44-F5F16AEE756E}" type="presParOf" srcId="{2060E6F5-4288-403B-B277-F25262F02EE2}" destId="{F9DBD16D-3FDD-41DB-92E2-C13878AA9377}" srcOrd="2" destOrd="0" presId="urn:microsoft.com/office/officeart/2005/8/layout/list1"/>
    <dgm:cxn modelId="{1A3168AF-9623-4882-B67A-CBC0E9FF48D2}" type="presParOf" srcId="{2060E6F5-4288-403B-B277-F25262F02EE2}" destId="{8C526B4D-96C9-4C9F-8E15-58C7097FE476}" srcOrd="3" destOrd="0" presId="urn:microsoft.com/office/officeart/2005/8/layout/list1"/>
    <dgm:cxn modelId="{54E70DF3-39AE-4B0E-A24D-DC66AB44DAD5}" type="presParOf" srcId="{2060E6F5-4288-403B-B277-F25262F02EE2}" destId="{CCA583E9-70C1-41A9-8B3A-915EC92CD21D}" srcOrd="4" destOrd="0" presId="urn:microsoft.com/office/officeart/2005/8/layout/list1"/>
    <dgm:cxn modelId="{7FF29383-6BEB-489D-82A6-7CDA705E3DC0}" type="presParOf" srcId="{CCA583E9-70C1-41A9-8B3A-915EC92CD21D}" destId="{B83A2972-01B7-49F8-9D53-0AEA67252A7F}" srcOrd="0" destOrd="0" presId="urn:microsoft.com/office/officeart/2005/8/layout/list1"/>
    <dgm:cxn modelId="{DE5E8035-30AD-4DB8-951A-0E7DE8F6F3E7}" type="presParOf" srcId="{CCA583E9-70C1-41A9-8B3A-915EC92CD21D}" destId="{F55BBEF1-F2DD-4E79-84A8-D33F61959979}" srcOrd="1" destOrd="0" presId="urn:microsoft.com/office/officeart/2005/8/layout/list1"/>
    <dgm:cxn modelId="{D3465DDF-3BFD-45BC-B97D-0EDEA1AD395E}" type="presParOf" srcId="{2060E6F5-4288-403B-B277-F25262F02EE2}" destId="{32194307-5000-464C-8C59-D1FFE6292FAA}" srcOrd="5" destOrd="0" presId="urn:microsoft.com/office/officeart/2005/8/layout/list1"/>
    <dgm:cxn modelId="{1EEDC2C2-FE05-4227-B198-93B0F4DAF3D8}" type="presParOf" srcId="{2060E6F5-4288-403B-B277-F25262F02EE2}" destId="{25EBB215-9A3F-48D8-A9A7-524F91FDA259}" srcOrd="6" destOrd="0" presId="urn:microsoft.com/office/officeart/2005/8/layout/list1"/>
    <dgm:cxn modelId="{005B32C5-F158-4C35-937D-09684FC1A26D}" type="presParOf" srcId="{2060E6F5-4288-403B-B277-F25262F02EE2}" destId="{92D30CB7-4695-4570-961C-DCBE3EF32674}" srcOrd="7" destOrd="0" presId="urn:microsoft.com/office/officeart/2005/8/layout/list1"/>
    <dgm:cxn modelId="{0B9BA39F-7C16-4E19-9B56-E949897691EA}" type="presParOf" srcId="{2060E6F5-4288-403B-B277-F25262F02EE2}" destId="{90E84788-D3BB-437D-911E-9972432702EE}" srcOrd="8" destOrd="0" presId="urn:microsoft.com/office/officeart/2005/8/layout/list1"/>
    <dgm:cxn modelId="{11F4D441-6003-49D0-AF20-4AD9965ED911}" type="presParOf" srcId="{90E84788-D3BB-437D-911E-9972432702EE}" destId="{1C5AD425-925A-4BEC-B9CA-EED75F2C2304}" srcOrd="0" destOrd="0" presId="urn:microsoft.com/office/officeart/2005/8/layout/list1"/>
    <dgm:cxn modelId="{BA32C4B6-A063-4649-B829-FD210B30CBBC}" type="presParOf" srcId="{90E84788-D3BB-437D-911E-9972432702EE}" destId="{854EC8AF-977E-4263-AD6F-15D834543DF3}" srcOrd="1" destOrd="0" presId="urn:microsoft.com/office/officeart/2005/8/layout/list1"/>
    <dgm:cxn modelId="{C18EA10E-EADF-4EBF-AE0E-1FDE1C8D246A}" type="presParOf" srcId="{2060E6F5-4288-403B-B277-F25262F02EE2}" destId="{9CD2D7D9-0A35-4F95-9164-1C8420DBDCA2}" srcOrd="9" destOrd="0" presId="urn:microsoft.com/office/officeart/2005/8/layout/list1"/>
    <dgm:cxn modelId="{C43E6172-72DC-4E62-B4EB-431B9625D783}" type="presParOf" srcId="{2060E6F5-4288-403B-B277-F25262F02EE2}" destId="{B3C6BD1A-BB61-4303-8CD9-F5D1A10F2B6B}" srcOrd="10" destOrd="0" presId="urn:microsoft.com/office/officeart/2005/8/layout/list1"/>
    <dgm:cxn modelId="{7A42DE48-6F2B-489C-847E-553D9F1E8215}" type="presParOf" srcId="{2060E6F5-4288-403B-B277-F25262F02EE2}" destId="{E82B4939-7E0C-4F08-88A0-9F93ECF3850C}" srcOrd="11" destOrd="0" presId="urn:microsoft.com/office/officeart/2005/8/layout/list1"/>
    <dgm:cxn modelId="{E3224F58-8254-49D5-A61D-013C2FBB31E8}" type="presParOf" srcId="{2060E6F5-4288-403B-B277-F25262F02EE2}" destId="{79D8F415-6B35-4D22-B89B-E196A165FDCA}" srcOrd="12" destOrd="0" presId="urn:microsoft.com/office/officeart/2005/8/layout/list1"/>
    <dgm:cxn modelId="{D3320C99-D832-490B-94E6-DF8479A33923}" type="presParOf" srcId="{79D8F415-6B35-4D22-B89B-E196A165FDCA}" destId="{FF2A3481-2D8C-4818-8D18-A86CCE37B449}" srcOrd="0" destOrd="0" presId="urn:microsoft.com/office/officeart/2005/8/layout/list1"/>
    <dgm:cxn modelId="{4DAD8CAB-5F9C-4C14-9D07-D569322F4C25}" type="presParOf" srcId="{79D8F415-6B35-4D22-B89B-E196A165FDCA}" destId="{E2F880AD-4780-487B-B8C8-85D1D104EF6A}" srcOrd="1" destOrd="0" presId="urn:microsoft.com/office/officeart/2005/8/layout/list1"/>
    <dgm:cxn modelId="{876C9533-FD42-4C42-B2AF-AA298E1C7350}" type="presParOf" srcId="{2060E6F5-4288-403B-B277-F25262F02EE2}" destId="{8258C953-2019-489A-A569-DF2570542A62}" srcOrd="13" destOrd="0" presId="urn:microsoft.com/office/officeart/2005/8/layout/list1"/>
    <dgm:cxn modelId="{D413B6EE-49A2-4107-885C-663524A68247}" type="presParOf" srcId="{2060E6F5-4288-403B-B277-F25262F02EE2}" destId="{123D4160-C298-4F8C-A6F9-1CD327895AE0}" srcOrd="14" destOrd="0" presId="urn:microsoft.com/office/officeart/2005/8/layout/list1"/>
    <dgm:cxn modelId="{710F037B-1996-43E7-ADDB-77D9B518FF69}" type="presParOf" srcId="{2060E6F5-4288-403B-B277-F25262F02EE2}" destId="{22FA944D-1ACE-4BA9-9D99-8DDA390DD2C0}" srcOrd="15" destOrd="0" presId="urn:microsoft.com/office/officeart/2005/8/layout/list1"/>
    <dgm:cxn modelId="{E93A4A4B-5067-4A7D-AA46-439C72EF4B74}" type="presParOf" srcId="{2060E6F5-4288-403B-B277-F25262F02EE2}" destId="{4A7907CB-E3C8-43B0-853A-BBA3F3A4BEF3}" srcOrd="16" destOrd="0" presId="urn:microsoft.com/office/officeart/2005/8/layout/list1"/>
    <dgm:cxn modelId="{F93D871C-A34D-4D43-94AE-5CAC0B5464B8}" type="presParOf" srcId="{4A7907CB-E3C8-43B0-853A-BBA3F3A4BEF3}" destId="{8BAC5B63-F7E8-49CF-BE37-6B961D0921FF}" srcOrd="0" destOrd="0" presId="urn:microsoft.com/office/officeart/2005/8/layout/list1"/>
    <dgm:cxn modelId="{B41F75A3-5770-4936-9F25-F36435CCAC9F}" type="presParOf" srcId="{4A7907CB-E3C8-43B0-853A-BBA3F3A4BEF3}" destId="{A575EFC3-058C-40B5-A4C9-9E5E69E497FB}" srcOrd="1" destOrd="0" presId="urn:microsoft.com/office/officeart/2005/8/layout/list1"/>
    <dgm:cxn modelId="{A042CDF5-14F8-4AB0-8A6E-97CD20DA29F2}" type="presParOf" srcId="{2060E6F5-4288-403B-B277-F25262F02EE2}" destId="{61E586B1-7F1A-4283-BA4E-4F888CAD2C84}" srcOrd="17" destOrd="0" presId="urn:microsoft.com/office/officeart/2005/8/layout/list1"/>
    <dgm:cxn modelId="{8657FAB9-89CB-426A-BF65-008BA8843946}" type="presParOf" srcId="{2060E6F5-4288-403B-B277-F25262F02EE2}" destId="{30A3F1D2-E06F-4E54-822E-B4302A03958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1A80B0-C86A-4F7F-8513-B4E76DA94B3B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9AFC6CF-1939-4D70-A3A2-E67C74211FCF}">
      <dgm:prSet custT="1"/>
      <dgm:spPr/>
      <dgm:t>
        <a:bodyPr/>
        <a:lstStyle/>
        <a:p>
          <a:r>
            <a:rPr lang="en-US" sz="2800" dirty="0" err="1"/>
            <a:t>Conver-sational</a:t>
          </a:r>
          <a:r>
            <a:rPr lang="en-US" sz="2800" dirty="0"/>
            <a:t> transcripts</a:t>
          </a:r>
        </a:p>
      </dgm:t>
    </dgm:pt>
    <dgm:pt modelId="{6EB33D37-2598-4640-BF2B-9F5B241E2EF4}" type="parTrans" cxnId="{46C93496-21A6-470E-8713-47E0ACC26C1D}">
      <dgm:prSet/>
      <dgm:spPr/>
      <dgm:t>
        <a:bodyPr/>
        <a:lstStyle/>
        <a:p>
          <a:endParaRPr lang="en-US" sz="2400"/>
        </a:p>
      </dgm:t>
    </dgm:pt>
    <dgm:pt modelId="{C33A4971-C1B7-48E0-BE0D-1A2E6F25D255}" type="sibTrans" cxnId="{46C93496-21A6-470E-8713-47E0ACC26C1D}">
      <dgm:prSet/>
      <dgm:spPr/>
      <dgm:t>
        <a:bodyPr/>
        <a:lstStyle/>
        <a:p>
          <a:endParaRPr lang="en-US" sz="2400"/>
        </a:p>
      </dgm:t>
    </dgm:pt>
    <dgm:pt modelId="{79B391EC-84C2-45BB-ABB9-4D4D52C5BC37}">
      <dgm:prSet custT="1"/>
      <dgm:spPr/>
      <dgm:t>
        <a:bodyPr/>
        <a:lstStyle/>
        <a:p>
          <a:r>
            <a:rPr lang="en-US" sz="2800" dirty="0"/>
            <a:t>Text </a:t>
          </a:r>
          <a:r>
            <a:rPr lang="en-US" sz="2800" dirty="0" err="1"/>
            <a:t>segmen-tation</a:t>
          </a:r>
          <a:endParaRPr lang="en-US" sz="2800" dirty="0"/>
        </a:p>
      </dgm:t>
    </dgm:pt>
    <dgm:pt modelId="{B58762B1-F23B-4C51-9B0B-CE9CAFC4F564}" type="parTrans" cxnId="{AA48EB85-8FCF-4306-BAF3-60933FD91E1F}">
      <dgm:prSet/>
      <dgm:spPr/>
      <dgm:t>
        <a:bodyPr/>
        <a:lstStyle/>
        <a:p>
          <a:endParaRPr lang="en-US" sz="2400"/>
        </a:p>
      </dgm:t>
    </dgm:pt>
    <dgm:pt modelId="{2D742294-3539-481A-B26F-55082CBF2849}" type="sibTrans" cxnId="{AA48EB85-8FCF-4306-BAF3-60933FD91E1F}">
      <dgm:prSet/>
      <dgm:spPr/>
      <dgm:t>
        <a:bodyPr/>
        <a:lstStyle/>
        <a:p>
          <a:endParaRPr lang="en-US" sz="2400"/>
        </a:p>
      </dgm:t>
    </dgm:pt>
    <dgm:pt modelId="{45558637-AA28-49F9-A3CB-FF7DFDAC1860}">
      <dgm:prSet custT="1"/>
      <dgm:spPr/>
      <dgm:t>
        <a:bodyPr/>
        <a:lstStyle/>
        <a:p>
          <a:r>
            <a:rPr lang="en-US" sz="2800" dirty="0"/>
            <a:t>Span annotation</a:t>
          </a:r>
        </a:p>
      </dgm:t>
    </dgm:pt>
    <dgm:pt modelId="{8D0C0CE5-7893-41E2-9AFE-63DBDB08574E}" type="parTrans" cxnId="{981974C4-19C8-41F8-9340-6AD57D064B29}">
      <dgm:prSet/>
      <dgm:spPr/>
      <dgm:t>
        <a:bodyPr/>
        <a:lstStyle/>
        <a:p>
          <a:endParaRPr lang="en-US" sz="2400"/>
        </a:p>
      </dgm:t>
    </dgm:pt>
    <dgm:pt modelId="{529BE188-A0F3-4375-8336-B5BE6C9151F3}" type="sibTrans" cxnId="{981974C4-19C8-41F8-9340-6AD57D064B29}">
      <dgm:prSet/>
      <dgm:spPr/>
      <dgm:t>
        <a:bodyPr/>
        <a:lstStyle/>
        <a:p>
          <a:endParaRPr lang="en-US" sz="2400"/>
        </a:p>
      </dgm:t>
    </dgm:pt>
    <dgm:pt modelId="{93F8EADC-8346-45C0-8E02-F743C2E66EDD}">
      <dgm:prSet custT="1"/>
      <dgm:spPr/>
      <dgm:t>
        <a:bodyPr/>
        <a:lstStyle/>
        <a:p>
          <a:r>
            <a:rPr lang="en-US" sz="2800" dirty="0"/>
            <a:t>Chain annotation</a:t>
          </a:r>
        </a:p>
      </dgm:t>
    </dgm:pt>
    <dgm:pt modelId="{C9CE6FE8-3C82-4EDE-A5CF-73E2CA9C8162}" type="parTrans" cxnId="{7BE23E3C-54F9-4CB1-95E5-8041B44C048E}">
      <dgm:prSet/>
      <dgm:spPr/>
      <dgm:t>
        <a:bodyPr/>
        <a:lstStyle/>
        <a:p>
          <a:endParaRPr lang="en-US" sz="2400"/>
        </a:p>
      </dgm:t>
    </dgm:pt>
    <dgm:pt modelId="{9BBE8617-583F-4040-A8AD-7EDD484EFEAC}" type="sibTrans" cxnId="{7BE23E3C-54F9-4CB1-95E5-8041B44C048E}">
      <dgm:prSet/>
      <dgm:spPr/>
      <dgm:t>
        <a:bodyPr/>
        <a:lstStyle/>
        <a:p>
          <a:endParaRPr lang="en-US" sz="2400"/>
        </a:p>
      </dgm:t>
    </dgm:pt>
    <dgm:pt modelId="{975D0DE8-07CA-4441-96B8-41B41FBCCADC}" type="pres">
      <dgm:prSet presAssocID="{DB1A80B0-C86A-4F7F-8513-B4E76DA94B3B}" presName="matrix" presStyleCnt="0">
        <dgm:presLayoutVars>
          <dgm:chMax val="1"/>
          <dgm:dir/>
          <dgm:resizeHandles val="exact"/>
        </dgm:presLayoutVars>
      </dgm:prSet>
      <dgm:spPr/>
    </dgm:pt>
    <dgm:pt modelId="{DAA2878B-AB46-4979-88B7-AE21B6AEB084}" type="pres">
      <dgm:prSet presAssocID="{DB1A80B0-C86A-4F7F-8513-B4E76DA94B3B}" presName="diamond" presStyleLbl="bgShp" presStyleIdx="0" presStyleCnt="1"/>
      <dgm:spPr/>
    </dgm:pt>
    <dgm:pt modelId="{A15F6A54-25CB-4314-90D9-7563C6E1D324}" type="pres">
      <dgm:prSet presAssocID="{DB1A80B0-C86A-4F7F-8513-B4E76DA94B3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CD56C6B-EA62-4A61-BDF2-9F53DAC6301A}" type="pres">
      <dgm:prSet presAssocID="{DB1A80B0-C86A-4F7F-8513-B4E76DA94B3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4D85FA7-2BB0-4DB4-8808-068C8856AF12}" type="pres">
      <dgm:prSet presAssocID="{DB1A80B0-C86A-4F7F-8513-B4E76DA94B3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23AAA7F-28F9-47D7-BACC-F3077BA07D22}" type="pres">
      <dgm:prSet presAssocID="{DB1A80B0-C86A-4F7F-8513-B4E76DA94B3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BE23E3C-54F9-4CB1-95E5-8041B44C048E}" srcId="{DB1A80B0-C86A-4F7F-8513-B4E76DA94B3B}" destId="{93F8EADC-8346-45C0-8E02-F743C2E66EDD}" srcOrd="3" destOrd="0" parTransId="{C9CE6FE8-3C82-4EDE-A5CF-73E2CA9C8162}" sibTransId="{9BBE8617-583F-4040-A8AD-7EDD484EFEAC}"/>
    <dgm:cxn modelId="{26B0896C-C3B1-4D0C-AE5A-9D2C80225DBF}" type="presOf" srcId="{A9AFC6CF-1939-4D70-A3A2-E67C74211FCF}" destId="{A15F6A54-25CB-4314-90D9-7563C6E1D324}" srcOrd="0" destOrd="0" presId="urn:microsoft.com/office/officeart/2005/8/layout/matrix3"/>
    <dgm:cxn modelId="{AA48EB85-8FCF-4306-BAF3-60933FD91E1F}" srcId="{DB1A80B0-C86A-4F7F-8513-B4E76DA94B3B}" destId="{79B391EC-84C2-45BB-ABB9-4D4D52C5BC37}" srcOrd="1" destOrd="0" parTransId="{B58762B1-F23B-4C51-9B0B-CE9CAFC4F564}" sibTransId="{2D742294-3539-481A-B26F-55082CBF2849}"/>
    <dgm:cxn modelId="{46C93496-21A6-470E-8713-47E0ACC26C1D}" srcId="{DB1A80B0-C86A-4F7F-8513-B4E76DA94B3B}" destId="{A9AFC6CF-1939-4D70-A3A2-E67C74211FCF}" srcOrd="0" destOrd="0" parTransId="{6EB33D37-2598-4640-BF2B-9F5B241E2EF4}" sibTransId="{C33A4971-C1B7-48E0-BE0D-1A2E6F25D255}"/>
    <dgm:cxn modelId="{164A69C2-2B35-4C28-9A2A-1555B1A30809}" type="presOf" srcId="{79B391EC-84C2-45BB-ABB9-4D4D52C5BC37}" destId="{DCD56C6B-EA62-4A61-BDF2-9F53DAC6301A}" srcOrd="0" destOrd="0" presId="urn:microsoft.com/office/officeart/2005/8/layout/matrix3"/>
    <dgm:cxn modelId="{981974C4-19C8-41F8-9340-6AD57D064B29}" srcId="{DB1A80B0-C86A-4F7F-8513-B4E76DA94B3B}" destId="{45558637-AA28-49F9-A3CB-FF7DFDAC1860}" srcOrd="2" destOrd="0" parTransId="{8D0C0CE5-7893-41E2-9AFE-63DBDB08574E}" sibTransId="{529BE188-A0F3-4375-8336-B5BE6C9151F3}"/>
    <dgm:cxn modelId="{CE5678D0-33CF-4F95-A65C-3DC26E84A23B}" type="presOf" srcId="{45558637-AA28-49F9-A3CB-FF7DFDAC1860}" destId="{74D85FA7-2BB0-4DB4-8808-068C8856AF12}" srcOrd="0" destOrd="0" presId="urn:microsoft.com/office/officeart/2005/8/layout/matrix3"/>
    <dgm:cxn modelId="{5CB479D3-9487-4B2A-9B3E-D5F9A7C92293}" type="presOf" srcId="{DB1A80B0-C86A-4F7F-8513-B4E76DA94B3B}" destId="{975D0DE8-07CA-4441-96B8-41B41FBCCADC}" srcOrd="0" destOrd="0" presId="urn:microsoft.com/office/officeart/2005/8/layout/matrix3"/>
    <dgm:cxn modelId="{F4BFB6E2-795B-4516-ABDE-92824C419D52}" type="presOf" srcId="{93F8EADC-8346-45C0-8E02-F743C2E66EDD}" destId="{423AAA7F-28F9-47D7-BACC-F3077BA07D22}" srcOrd="0" destOrd="0" presId="urn:microsoft.com/office/officeart/2005/8/layout/matrix3"/>
    <dgm:cxn modelId="{85F87B93-C351-4D61-A87E-B4DDA1CC3898}" type="presParOf" srcId="{975D0DE8-07CA-4441-96B8-41B41FBCCADC}" destId="{DAA2878B-AB46-4979-88B7-AE21B6AEB084}" srcOrd="0" destOrd="0" presId="urn:microsoft.com/office/officeart/2005/8/layout/matrix3"/>
    <dgm:cxn modelId="{2D73F467-AC67-40C9-A7CC-0FFCBF29DF9A}" type="presParOf" srcId="{975D0DE8-07CA-4441-96B8-41B41FBCCADC}" destId="{A15F6A54-25CB-4314-90D9-7563C6E1D324}" srcOrd="1" destOrd="0" presId="urn:microsoft.com/office/officeart/2005/8/layout/matrix3"/>
    <dgm:cxn modelId="{D8C8E418-0511-4EBF-AC54-E39D3F912B0B}" type="presParOf" srcId="{975D0DE8-07CA-4441-96B8-41B41FBCCADC}" destId="{DCD56C6B-EA62-4A61-BDF2-9F53DAC6301A}" srcOrd="2" destOrd="0" presId="urn:microsoft.com/office/officeart/2005/8/layout/matrix3"/>
    <dgm:cxn modelId="{0B8794B5-284C-41B5-B8A8-CDD773ADA016}" type="presParOf" srcId="{975D0DE8-07CA-4441-96B8-41B41FBCCADC}" destId="{74D85FA7-2BB0-4DB4-8808-068C8856AF12}" srcOrd="3" destOrd="0" presId="urn:microsoft.com/office/officeart/2005/8/layout/matrix3"/>
    <dgm:cxn modelId="{19EAE49C-8726-4A4A-A50D-970852669DDD}" type="presParOf" srcId="{975D0DE8-07CA-4441-96B8-41B41FBCCADC}" destId="{423AAA7F-28F9-47D7-BACC-F3077BA07D2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1A80B0-C86A-4F7F-8513-B4E76DA94B3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9AFC6CF-1939-4D70-A3A2-E67C74211FC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Gantt charts</a:t>
          </a:r>
        </a:p>
      </dgm:t>
    </dgm:pt>
    <dgm:pt modelId="{6EB33D37-2598-4640-BF2B-9F5B241E2EF4}" type="parTrans" cxnId="{46C93496-21A6-470E-8713-47E0ACC26C1D}">
      <dgm:prSet/>
      <dgm:spPr/>
      <dgm:t>
        <a:bodyPr/>
        <a:lstStyle/>
        <a:p>
          <a:endParaRPr lang="en-US" sz="2400"/>
        </a:p>
      </dgm:t>
    </dgm:pt>
    <dgm:pt modelId="{C33A4971-C1B7-48E0-BE0D-1A2E6F25D255}" type="sibTrans" cxnId="{46C93496-21A6-470E-8713-47E0ACC26C1D}">
      <dgm:prSet/>
      <dgm:spPr/>
      <dgm:t>
        <a:bodyPr/>
        <a:lstStyle/>
        <a:p>
          <a:endParaRPr lang="en-US"/>
        </a:p>
      </dgm:t>
    </dgm:pt>
    <dgm:pt modelId="{C3073913-EE38-427C-93F6-C4CB7A2F7F6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Location plots</a:t>
          </a:r>
        </a:p>
      </dgm:t>
    </dgm:pt>
    <dgm:pt modelId="{BD5971D2-D948-4112-B43D-D612DB87825D}" type="parTrans" cxnId="{233FE5A1-FAF6-48CB-AAF2-AC0B28F0DD24}">
      <dgm:prSet/>
      <dgm:spPr/>
      <dgm:t>
        <a:bodyPr/>
        <a:lstStyle/>
        <a:p>
          <a:endParaRPr lang="zh-HK" altLang="en-US"/>
        </a:p>
      </dgm:t>
    </dgm:pt>
    <dgm:pt modelId="{090B9E53-45A7-4EBF-8AD8-6616A2CC8D44}" type="sibTrans" cxnId="{233FE5A1-FAF6-48CB-AAF2-AC0B28F0DD24}">
      <dgm:prSet/>
      <dgm:spPr/>
      <dgm:t>
        <a:bodyPr/>
        <a:lstStyle/>
        <a:p>
          <a:endParaRPr lang="zh-HK" altLang="en-US"/>
        </a:p>
      </dgm:t>
    </dgm:pt>
    <dgm:pt modelId="{C1ED702A-BD47-4D0F-BCCF-7B37C5EA79F1}" type="pres">
      <dgm:prSet presAssocID="{DB1A80B0-C86A-4F7F-8513-B4E76DA94B3B}" presName="root" presStyleCnt="0">
        <dgm:presLayoutVars>
          <dgm:dir/>
          <dgm:resizeHandles val="exact"/>
        </dgm:presLayoutVars>
      </dgm:prSet>
      <dgm:spPr/>
    </dgm:pt>
    <dgm:pt modelId="{9C8301A1-70F3-45EA-AF19-21B1E683B5F6}" type="pres">
      <dgm:prSet presAssocID="{A9AFC6CF-1939-4D70-A3A2-E67C74211FCF}" presName="compNode" presStyleCnt="0"/>
      <dgm:spPr/>
    </dgm:pt>
    <dgm:pt modelId="{98EB9DA1-8BCB-41DA-A88F-076D6325AA9F}" type="pres">
      <dgm:prSet presAssocID="{A9AFC6CF-1939-4D70-A3A2-E67C74211FCF}" presName="iconBgRect" presStyleLbl="bgShp" presStyleIdx="0" presStyleCnt="2"/>
      <dgm:spPr/>
    </dgm:pt>
    <dgm:pt modelId="{F9DE936C-844F-42E3-9E8A-3EAC4CD3EADE}" type="pres">
      <dgm:prSet presAssocID="{A9AFC6CF-1939-4D70-A3A2-E67C74211FC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表格"/>
        </a:ext>
      </dgm:extLst>
    </dgm:pt>
    <dgm:pt modelId="{97326EDC-28FA-476F-AB27-15E3BB0DC04D}" type="pres">
      <dgm:prSet presAssocID="{A9AFC6CF-1939-4D70-A3A2-E67C74211FCF}" presName="spaceRect" presStyleCnt="0"/>
      <dgm:spPr/>
    </dgm:pt>
    <dgm:pt modelId="{114FD775-60FD-46C6-86E5-5CF3420A9F78}" type="pres">
      <dgm:prSet presAssocID="{A9AFC6CF-1939-4D70-A3A2-E67C74211FCF}" presName="textRect" presStyleLbl="revTx" presStyleIdx="0" presStyleCnt="2">
        <dgm:presLayoutVars>
          <dgm:chMax val="1"/>
          <dgm:chPref val="1"/>
        </dgm:presLayoutVars>
      </dgm:prSet>
      <dgm:spPr/>
    </dgm:pt>
    <dgm:pt modelId="{71662273-ED08-4F08-92F9-82518CCAAAA0}" type="pres">
      <dgm:prSet presAssocID="{C33A4971-C1B7-48E0-BE0D-1A2E6F25D255}" presName="sibTrans" presStyleCnt="0"/>
      <dgm:spPr/>
    </dgm:pt>
    <dgm:pt modelId="{171959A2-628A-4E4F-9607-BB89A109F5A6}" type="pres">
      <dgm:prSet presAssocID="{C3073913-EE38-427C-93F6-C4CB7A2F7F6E}" presName="compNode" presStyleCnt="0"/>
      <dgm:spPr/>
    </dgm:pt>
    <dgm:pt modelId="{005CB458-AAB7-49A4-A31F-683E6CA24EAF}" type="pres">
      <dgm:prSet presAssocID="{C3073913-EE38-427C-93F6-C4CB7A2F7F6E}" presName="iconBgRect" presStyleLbl="bgShp" presStyleIdx="1" presStyleCnt="2"/>
      <dgm:spPr/>
    </dgm:pt>
    <dgm:pt modelId="{B11DF901-35DD-42CA-9BD6-7E4C5F14CA49}" type="pres">
      <dgm:prSet presAssocID="{C3073913-EE38-427C-93F6-C4CB7A2F7F6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標記"/>
        </a:ext>
      </dgm:extLst>
    </dgm:pt>
    <dgm:pt modelId="{72893335-5E3F-4F9F-9329-3C2014DAC252}" type="pres">
      <dgm:prSet presAssocID="{C3073913-EE38-427C-93F6-C4CB7A2F7F6E}" presName="spaceRect" presStyleCnt="0"/>
      <dgm:spPr/>
    </dgm:pt>
    <dgm:pt modelId="{BEA30AD5-631D-4B41-8EA8-D8A9D7EBD2F8}" type="pres">
      <dgm:prSet presAssocID="{C3073913-EE38-427C-93F6-C4CB7A2F7F6E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1C81021-1D87-443B-8993-AFA5113E1FD8}" type="presOf" srcId="{DB1A80B0-C86A-4F7F-8513-B4E76DA94B3B}" destId="{C1ED702A-BD47-4D0F-BCCF-7B37C5EA79F1}" srcOrd="0" destOrd="0" presId="urn:microsoft.com/office/officeart/2018/5/layout/IconCircleLabelList"/>
    <dgm:cxn modelId="{46C93496-21A6-470E-8713-47E0ACC26C1D}" srcId="{DB1A80B0-C86A-4F7F-8513-B4E76DA94B3B}" destId="{A9AFC6CF-1939-4D70-A3A2-E67C74211FCF}" srcOrd="0" destOrd="0" parTransId="{6EB33D37-2598-4640-BF2B-9F5B241E2EF4}" sibTransId="{C33A4971-C1B7-48E0-BE0D-1A2E6F25D255}"/>
    <dgm:cxn modelId="{C1BD5597-2082-4E5A-9E50-11A3E8D5FFFD}" type="presOf" srcId="{C3073913-EE38-427C-93F6-C4CB7A2F7F6E}" destId="{BEA30AD5-631D-4B41-8EA8-D8A9D7EBD2F8}" srcOrd="0" destOrd="0" presId="urn:microsoft.com/office/officeart/2018/5/layout/IconCircleLabelList"/>
    <dgm:cxn modelId="{233FE5A1-FAF6-48CB-AAF2-AC0B28F0DD24}" srcId="{DB1A80B0-C86A-4F7F-8513-B4E76DA94B3B}" destId="{C3073913-EE38-427C-93F6-C4CB7A2F7F6E}" srcOrd="1" destOrd="0" parTransId="{BD5971D2-D948-4112-B43D-D612DB87825D}" sibTransId="{090B9E53-45A7-4EBF-8AD8-6616A2CC8D44}"/>
    <dgm:cxn modelId="{14C217A9-5089-4622-9D3D-FDF45062A810}" type="presOf" srcId="{A9AFC6CF-1939-4D70-A3A2-E67C74211FCF}" destId="{114FD775-60FD-46C6-86E5-5CF3420A9F78}" srcOrd="0" destOrd="0" presId="urn:microsoft.com/office/officeart/2018/5/layout/IconCircleLabelList"/>
    <dgm:cxn modelId="{50F54930-8977-4E22-8E1F-569EFD58B871}" type="presParOf" srcId="{C1ED702A-BD47-4D0F-BCCF-7B37C5EA79F1}" destId="{9C8301A1-70F3-45EA-AF19-21B1E683B5F6}" srcOrd="0" destOrd="0" presId="urn:microsoft.com/office/officeart/2018/5/layout/IconCircleLabelList"/>
    <dgm:cxn modelId="{B5873603-6E6D-4875-BFA9-60F2E986AECD}" type="presParOf" srcId="{9C8301A1-70F3-45EA-AF19-21B1E683B5F6}" destId="{98EB9DA1-8BCB-41DA-A88F-076D6325AA9F}" srcOrd="0" destOrd="0" presId="urn:microsoft.com/office/officeart/2018/5/layout/IconCircleLabelList"/>
    <dgm:cxn modelId="{1723D779-B7DF-4A0A-A91A-81D851E5F0BD}" type="presParOf" srcId="{9C8301A1-70F3-45EA-AF19-21B1E683B5F6}" destId="{F9DE936C-844F-42E3-9E8A-3EAC4CD3EADE}" srcOrd="1" destOrd="0" presId="urn:microsoft.com/office/officeart/2018/5/layout/IconCircleLabelList"/>
    <dgm:cxn modelId="{3D2C69D4-EE4E-4DAF-AE61-4119C1188209}" type="presParOf" srcId="{9C8301A1-70F3-45EA-AF19-21B1E683B5F6}" destId="{97326EDC-28FA-476F-AB27-15E3BB0DC04D}" srcOrd="2" destOrd="0" presId="urn:microsoft.com/office/officeart/2018/5/layout/IconCircleLabelList"/>
    <dgm:cxn modelId="{6BD598A0-67AE-4EDB-8827-3F949622F4B3}" type="presParOf" srcId="{9C8301A1-70F3-45EA-AF19-21B1E683B5F6}" destId="{114FD775-60FD-46C6-86E5-5CF3420A9F78}" srcOrd="3" destOrd="0" presId="urn:microsoft.com/office/officeart/2018/5/layout/IconCircleLabelList"/>
    <dgm:cxn modelId="{AAB6B5EC-E769-4BFC-8C6F-25E120099617}" type="presParOf" srcId="{C1ED702A-BD47-4D0F-BCCF-7B37C5EA79F1}" destId="{71662273-ED08-4F08-92F9-82518CCAAAA0}" srcOrd="1" destOrd="0" presId="urn:microsoft.com/office/officeart/2018/5/layout/IconCircleLabelList"/>
    <dgm:cxn modelId="{0A9F4E21-34E0-4C38-8CDC-1100C29F5484}" type="presParOf" srcId="{C1ED702A-BD47-4D0F-BCCF-7B37C5EA79F1}" destId="{171959A2-628A-4E4F-9607-BB89A109F5A6}" srcOrd="2" destOrd="0" presId="urn:microsoft.com/office/officeart/2018/5/layout/IconCircleLabelList"/>
    <dgm:cxn modelId="{F5D9615E-A3C7-43BD-B26B-7FB19898124B}" type="presParOf" srcId="{171959A2-628A-4E4F-9607-BB89A109F5A6}" destId="{005CB458-AAB7-49A4-A31F-683E6CA24EAF}" srcOrd="0" destOrd="0" presId="urn:microsoft.com/office/officeart/2018/5/layout/IconCircleLabelList"/>
    <dgm:cxn modelId="{1465719E-7177-46C8-8B52-8C5BB0645584}" type="presParOf" srcId="{171959A2-628A-4E4F-9607-BB89A109F5A6}" destId="{B11DF901-35DD-42CA-9BD6-7E4C5F14CA49}" srcOrd="1" destOrd="0" presId="urn:microsoft.com/office/officeart/2018/5/layout/IconCircleLabelList"/>
    <dgm:cxn modelId="{BA3833BC-63D4-43AA-902A-16E27F21E4E3}" type="presParOf" srcId="{171959A2-628A-4E4F-9607-BB89A109F5A6}" destId="{72893335-5E3F-4F9F-9329-3C2014DAC252}" srcOrd="2" destOrd="0" presId="urn:microsoft.com/office/officeart/2018/5/layout/IconCircleLabelList"/>
    <dgm:cxn modelId="{688883AB-3535-4B0D-AE51-AA4DC44B6510}" type="presParOf" srcId="{171959A2-628A-4E4F-9607-BB89A109F5A6}" destId="{BEA30AD5-631D-4B41-8EA8-D8A9D7EBD2F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5AFAE8-CBAC-4F22-B9E7-55D62BC2812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D66F272-2DC2-4EF7-A6E6-E4C4514276C4}">
      <dgm:prSet/>
      <dgm:spPr/>
      <dgm:t>
        <a:bodyPr/>
        <a:lstStyle/>
        <a:p>
          <a:r>
            <a:rPr lang="en-US" dirty="0"/>
            <a:t>Bar graphs</a:t>
          </a:r>
        </a:p>
      </dgm:t>
    </dgm:pt>
    <dgm:pt modelId="{F01A5DA2-8B5C-4B06-8C6E-CECDC629DF55}" type="parTrans" cxnId="{6552B269-3331-47B7-BFC6-5B12015CCCD1}">
      <dgm:prSet/>
      <dgm:spPr/>
      <dgm:t>
        <a:bodyPr/>
        <a:lstStyle/>
        <a:p>
          <a:endParaRPr lang="en-US"/>
        </a:p>
      </dgm:t>
    </dgm:pt>
    <dgm:pt modelId="{43C479EA-F3DF-407D-A69D-EBA551472CB4}" type="sibTrans" cxnId="{6552B269-3331-47B7-BFC6-5B12015CCCD1}">
      <dgm:prSet/>
      <dgm:spPr/>
      <dgm:t>
        <a:bodyPr/>
        <a:lstStyle/>
        <a:p>
          <a:endParaRPr lang="en-US"/>
        </a:p>
      </dgm:t>
    </dgm:pt>
    <dgm:pt modelId="{82FB6A51-7322-4B05-A569-4D2015C37685}">
      <dgm:prSet/>
      <dgm:spPr/>
      <dgm:t>
        <a:bodyPr/>
        <a:lstStyle/>
        <a:p>
          <a:r>
            <a:rPr lang="en-US"/>
            <a:t>Mosaic charts and association charts</a:t>
          </a:r>
        </a:p>
      </dgm:t>
    </dgm:pt>
    <dgm:pt modelId="{EC920B21-0C72-448F-A04D-536352263EC2}" type="parTrans" cxnId="{0F473085-4B42-42E5-B58C-9B7EE9CBD371}">
      <dgm:prSet/>
      <dgm:spPr/>
      <dgm:t>
        <a:bodyPr/>
        <a:lstStyle/>
        <a:p>
          <a:endParaRPr lang="en-US"/>
        </a:p>
      </dgm:t>
    </dgm:pt>
    <dgm:pt modelId="{BA0D0DEE-13FD-4C18-8D6C-29A15F57FCE6}" type="sibTrans" cxnId="{0F473085-4B42-42E5-B58C-9B7EE9CBD371}">
      <dgm:prSet/>
      <dgm:spPr/>
      <dgm:t>
        <a:bodyPr/>
        <a:lstStyle/>
        <a:p>
          <a:endParaRPr lang="en-US"/>
        </a:p>
      </dgm:t>
    </dgm:pt>
    <dgm:pt modelId="{499A040E-18B0-4DA1-8E27-EE686800833E}">
      <dgm:prSet/>
      <dgm:spPr/>
      <dgm:t>
        <a:bodyPr/>
        <a:lstStyle/>
        <a:p>
          <a:r>
            <a:rPr lang="en-US"/>
            <a:t>Dendrograms and icicle plots for hierarchical clustering</a:t>
          </a:r>
        </a:p>
      </dgm:t>
    </dgm:pt>
    <dgm:pt modelId="{55ADC1E3-BE35-416F-ADD3-697970ABED45}" type="parTrans" cxnId="{2996CE6A-CB62-40E2-942C-8F6E739D4F4F}">
      <dgm:prSet/>
      <dgm:spPr/>
      <dgm:t>
        <a:bodyPr/>
        <a:lstStyle/>
        <a:p>
          <a:endParaRPr lang="en-US"/>
        </a:p>
      </dgm:t>
    </dgm:pt>
    <dgm:pt modelId="{CC5496EF-7F57-451A-B468-B979B50BD128}" type="sibTrans" cxnId="{2996CE6A-CB62-40E2-942C-8F6E739D4F4F}">
      <dgm:prSet/>
      <dgm:spPr/>
      <dgm:t>
        <a:bodyPr/>
        <a:lstStyle/>
        <a:p>
          <a:endParaRPr lang="en-US"/>
        </a:p>
      </dgm:t>
    </dgm:pt>
    <dgm:pt modelId="{ACA6C011-FE8C-4EA6-A531-0B4510336CFC}">
      <dgm:prSet/>
      <dgm:spPr/>
      <dgm:t>
        <a:bodyPr/>
        <a:lstStyle/>
        <a:p>
          <a:r>
            <a:rPr lang="en-US"/>
            <a:t>Biplots for correspondence analysis (time permitting)</a:t>
          </a:r>
        </a:p>
      </dgm:t>
    </dgm:pt>
    <dgm:pt modelId="{620F5E82-81F4-4A0A-9587-64C6A175DD21}" type="parTrans" cxnId="{C7BB2498-3FD5-4721-8240-D00C414302AF}">
      <dgm:prSet/>
      <dgm:spPr/>
      <dgm:t>
        <a:bodyPr/>
        <a:lstStyle/>
        <a:p>
          <a:endParaRPr lang="en-US"/>
        </a:p>
      </dgm:t>
    </dgm:pt>
    <dgm:pt modelId="{F2406F81-4275-491A-97B1-94ABDAB934A0}" type="sibTrans" cxnId="{C7BB2498-3FD5-4721-8240-D00C414302AF}">
      <dgm:prSet/>
      <dgm:spPr/>
      <dgm:t>
        <a:bodyPr/>
        <a:lstStyle/>
        <a:p>
          <a:endParaRPr lang="en-US"/>
        </a:p>
      </dgm:t>
    </dgm:pt>
    <dgm:pt modelId="{F03B03EB-5F34-4BF1-88D4-D3EF0AE2A86C}">
      <dgm:prSet/>
      <dgm:spPr/>
      <dgm:t>
        <a:bodyPr/>
        <a:lstStyle/>
        <a:p>
          <a:r>
            <a:rPr lang="en-US"/>
            <a:t>Conditional inference trees</a:t>
          </a:r>
        </a:p>
      </dgm:t>
    </dgm:pt>
    <dgm:pt modelId="{1538A5BB-C85B-403F-B1C8-F460D978BCEF}" type="parTrans" cxnId="{6E71950E-CB0F-4CD7-86D2-C2820FC0FBAE}">
      <dgm:prSet/>
      <dgm:spPr/>
      <dgm:t>
        <a:bodyPr/>
        <a:lstStyle/>
        <a:p>
          <a:endParaRPr lang="en-US"/>
        </a:p>
      </dgm:t>
    </dgm:pt>
    <dgm:pt modelId="{5053F630-560E-475A-9A3E-77F95E53B421}" type="sibTrans" cxnId="{6E71950E-CB0F-4CD7-86D2-C2820FC0FBAE}">
      <dgm:prSet/>
      <dgm:spPr/>
      <dgm:t>
        <a:bodyPr/>
        <a:lstStyle/>
        <a:p>
          <a:endParaRPr lang="en-US"/>
        </a:p>
      </dgm:t>
    </dgm:pt>
    <dgm:pt modelId="{CEE28854-ED6C-40EF-BC83-DD436775F92D}" type="pres">
      <dgm:prSet presAssocID="{1C5AFAE8-CBAC-4F22-B9E7-55D62BC2812E}" presName="root" presStyleCnt="0">
        <dgm:presLayoutVars>
          <dgm:dir/>
          <dgm:resizeHandles val="exact"/>
        </dgm:presLayoutVars>
      </dgm:prSet>
      <dgm:spPr/>
    </dgm:pt>
    <dgm:pt modelId="{BB461147-1D28-4904-BF96-6DDB2F8F6293}" type="pres">
      <dgm:prSet presAssocID="{5D66F272-2DC2-4EF7-A6E6-E4C4514276C4}" presName="compNode" presStyleCnt="0"/>
      <dgm:spPr/>
    </dgm:pt>
    <dgm:pt modelId="{A8A8FF65-B279-419D-BB18-330EFBDF3019}" type="pres">
      <dgm:prSet presAssocID="{5D66F272-2DC2-4EF7-A6E6-E4C4514276C4}" presName="bgRect" presStyleLbl="bgShp" presStyleIdx="0" presStyleCnt="5"/>
      <dgm:spPr/>
    </dgm:pt>
    <dgm:pt modelId="{5627B27E-C2A5-4DE2-A78E-C7D045A97AAF}" type="pres">
      <dgm:prSet presAssocID="{5D66F272-2DC2-4EF7-A6E6-E4C4514276C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703379D2-FCAD-4320-8A62-0168DC5667AB}" type="pres">
      <dgm:prSet presAssocID="{5D66F272-2DC2-4EF7-A6E6-E4C4514276C4}" presName="spaceRect" presStyleCnt="0"/>
      <dgm:spPr/>
    </dgm:pt>
    <dgm:pt modelId="{74E00CAF-BEEF-4D7B-97F1-8A34CA8E1DB2}" type="pres">
      <dgm:prSet presAssocID="{5D66F272-2DC2-4EF7-A6E6-E4C4514276C4}" presName="parTx" presStyleLbl="revTx" presStyleIdx="0" presStyleCnt="5">
        <dgm:presLayoutVars>
          <dgm:chMax val="0"/>
          <dgm:chPref val="0"/>
        </dgm:presLayoutVars>
      </dgm:prSet>
      <dgm:spPr/>
    </dgm:pt>
    <dgm:pt modelId="{D07527DF-CB7D-4E25-BBD8-5F5CCAD56075}" type="pres">
      <dgm:prSet presAssocID="{43C479EA-F3DF-407D-A69D-EBA551472CB4}" presName="sibTrans" presStyleCnt="0"/>
      <dgm:spPr/>
    </dgm:pt>
    <dgm:pt modelId="{40E36490-8EBF-4CBB-957C-0F74AFA8C9D7}" type="pres">
      <dgm:prSet presAssocID="{82FB6A51-7322-4B05-A569-4D2015C37685}" presName="compNode" presStyleCnt="0"/>
      <dgm:spPr/>
    </dgm:pt>
    <dgm:pt modelId="{4885F97D-A3FD-4DBA-9234-78E3B7B04085}" type="pres">
      <dgm:prSet presAssocID="{82FB6A51-7322-4B05-A569-4D2015C37685}" presName="bgRect" presStyleLbl="bgShp" presStyleIdx="1" presStyleCnt="5"/>
      <dgm:spPr/>
    </dgm:pt>
    <dgm:pt modelId="{CB222CBA-E1E6-4023-A55F-B1CB384B2B9D}" type="pres">
      <dgm:prSet presAssocID="{82FB6A51-7322-4B05-A569-4D2015C37685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e chart"/>
        </a:ext>
      </dgm:extLst>
    </dgm:pt>
    <dgm:pt modelId="{F95FAE1E-2456-478C-A4C0-4C53784D6605}" type="pres">
      <dgm:prSet presAssocID="{82FB6A51-7322-4B05-A569-4D2015C37685}" presName="spaceRect" presStyleCnt="0"/>
      <dgm:spPr/>
    </dgm:pt>
    <dgm:pt modelId="{0EDADFFC-31B9-4414-A183-8346B9F5F1C2}" type="pres">
      <dgm:prSet presAssocID="{82FB6A51-7322-4B05-A569-4D2015C37685}" presName="parTx" presStyleLbl="revTx" presStyleIdx="1" presStyleCnt="5">
        <dgm:presLayoutVars>
          <dgm:chMax val="0"/>
          <dgm:chPref val="0"/>
        </dgm:presLayoutVars>
      </dgm:prSet>
      <dgm:spPr/>
    </dgm:pt>
    <dgm:pt modelId="{4F8F0C37-CAD3-4B01-9C14-609B9CD86A8B}" type="pres">
      <dgm:prSet presAssocID="{BA0D0DEE-13FD-4C18-8D6C-29A15F57FCE6}" presName="sibTrans" presStyleCnt="0"/>
      <dgm:spPr/>
    </dgm:pt>
    <dgm:pt modelId="{848AB520-A8BF-4C4F-84F4-DE8F857515B1}" type="pres">
      <dgm:prSet presAssocID="{499A040E-18B0-4DA1-8E27-EE686800833E}" presName="compNode" presStyleCnt="0"/>
      <dgm:spPr/>
    </dgm:pt>
    <dgm:pt modelId="{6F97EDBA-B33E-4870-9218-698E1F2EB6A3}" type="pres">
      <dgm:prSet presAssocID="{499A040E-18B0-4DA1-8E27-EE686800833E}" presName="bgRect" presStyleLbl="bgShp" presStyleIdx="2" presStyleCnt="5"/>
      <dgm:spPr/>
    </dgm:pt>
    <dgm:pt modelId="{6D207041-A201-47B6-B78F-54F1B182885C}" type="pres">
      <dgm:prSet presAssocID="{499A040E-18B0-4DA1-8E27-EE686800833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核取記號"/>
        </a:ext>
      </dgm:extLst>
    </dgm:pt>
    <dgm:pt modelId="{7CCF3B3E-9D36-43E6-84A0-33AE66BBDCAA}" type="pres">
      <dgm:prSet presAssocID="{499A040E-18B0-4DA1-8E27-EE686800833E}" presName="spaceRect" presStyleCnt="0"/>
      <dgm:spPr/>
    </dgm:pt>
    <dgm:pt modelId="{E93111DF-5EB8-450F-BEF1-C8FF1B2F26FF}" type="pres">
      <dgm:prSet presAssocID="{499A040E-18B0-4DA1-8E27-EE686800833E}" presName="parTx" presStyleLbl="revTx" presStyleIdx="2" presStyleCnt="5">
        <dgm:presLayoutVars>
          <dgm:chMax val="0"/>
          <dgm:chPref val="0"/>
        </dgm:presLayoutVars>
      </dgm:prSet>
      <dgm:spPr/>
    </dgm:pt>
    <dgm:pt modelId="{1463B3A2-C1C5-4EE2-991A-346359083161}" type="pres">
      <dgm:prSet presAssocID="{CC5496EF-7F57-451A-B468-B979B50BD128}" presName="sibTrans" presStyleCnt="0"/>
      <dgm:spPr/>
    </dgm:pt>
    <dgm:pt modelId="{D0B33A0E-EB13-4F56-A05B-69F2A5B2FAA9}" type="pres">
      <dgm:prSet presAssocID="{ACA6C011-FE8C-4EA6-A531-0B4510336CFC}" presName="compNode" presStyleCnt="0"/>
      <dgm:spPr/>
    </dgm:pt>
    <dgm:pt modelId="{810A42ED-4A6B-4D55-8AE2-E70DA21DB975}" type="pres">
      <dgm:prSet presAssocID="{ACA6C011-FE8C-4EA6-A531-0B4510336CFC}" presName="bgRect" presStyleLbl="bgShp" presStyleIdx="3" presStyleCnt="5"/>
      <dgm:spPr/>
    </dgm:pt>
    <dgm:pt modelId="{671C7332-377D-45E5-A8C8-8A38BF94868A}" type="pres">
      <dgm:prSet presAssocID="{ACA6C011-FE8C-4EA6-A531-0B4510336CF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碼錶"/>
        </a:ext>
      </dgm:extLst>
    </dgm:pt>
    <dgm:pt modelId="{90FFA784-E368-48E8-930F-DBE6E801532A}" type="pres">
      <dgm:prSet presAssocID="{ACA6C011-FE8C-4EA6-A531-0B4510336CFC}" presName="spaceRect" presStyleCnt="0"/>
      <dgm:spPr/>
    </dgm:pt>
    <dgm:pt modelId="{12E5C679-9FDA-412A-BEC3-31971FCE75C0}" type="pres">
      <dgm:prSet presAssocID="{ACA6C011-FE8C-4EA6-A531-0B4510336CFC}" presName="parTx" presStyleLbl="revTx" presStyleIdx="3" presStyleCnt="5">
        <dgm:presLayoutVars>
          <dgm:chMax val="0"/>
          <dgm:chPref val="0"/>
        </dgm:presLayoutVars>
      </dgm:prSet>
      <dgm:spPr/>
    </dgm:pt>
    <dgm:pt modelId="{1AFAA5CE-7057-45B8-A5FB-8DA50B7393C5}" type="pres">
      <dgm:prSet presAssocID="{F2406F81-4275-491A-97B1-94ABDAB934A0}" presName="sibTrans" presStyleCnt="0"/>
      <dgm:spPr/>
    </dgm:pt>
    <dgm:pt modelId="{8D89C556-FC61-4045-BC1A-F5BCDA5A8830}" type="pres">
      <dgm:prSet presAssocID="{F03B03EB-5F34-4BF1-88D4-D3EF0AE2A86C}" presName="compNode" presStyleCnt="0"/>
      <dgm:spPr/>
    </dgm:pt>
    <dgm:pt modelId="{976FE130-85BC-427B-B9E9-820959F9D00D}" type="pres">
      <dgm:prSet presAssocID="{F03B03EB-5F34-4BF1-88D4-D3EF0AE2A86C}" presName="bgRect" presStyleLbl="bgShp" presStyleIdx="4" presStyleCnt="5"/>
      <dgm:spPr/>
    </dgm:pt>
    <dgm:pt modelId="{45560442-B0B6-4B0D-88A0-8604AA7A059D}" type="pres">
      <dgm:prSet presAssocID="{F03B03EB-5F34-4BF1-88D4-D3EF0AE2A86C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7EFC7D2E-11CC-4063-8CD8-7D70671F209B}" type="pres">
      <dgm:prSet presAssocID="{F03B03EB-5F34-4BF1-88D4-D3EF0AE2A86C}" presName="spaceRect" presStyleCnt="0"/>
      <dgm:spPr/>
    </dgm:pt>
    <dgm:pt modelId="{E12C03B8-50E9-48D7-9011-92AAFC3D7828}" type="pres">
      <dgm:prSet presAssocID="{F03B03EB-5F34-4BF1-88D4-D3EF0AE2A86C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E71950E-CB0F-4CD7-86D2-C2820FC0FBAE}" srcId="{1C5AFAE8-CBAC-4F22-B9E7-55D62BC2812E}" destId="{F03B03EB-5F34-4BF1-88D4-D3EF0AE2A86C}" srcOrd="4" destOrd="0" parTransId="{1538A5BB-C85B-403F-B1C8-F460D978BCEF}" sibTransId="{5053F630-560E-475A-9A3E-77F95E53B421}"/>
    <dgm:cxn modelId="{99878515-118E-4177-A71F-8B06B043ED9C}" type="presOf" srcId="{ACA6C011-FE8C-4EA6-A531-0B4510336CFC}" destId="{12E5C679-9FDA-412A-BEC3-31971FCE75C0}" srcOrd="0" destOrd="0" presId="urn:microsoft.com/office/officeart/2018/2/layout/IconVerticalSolidList"/>
    <dgm:cxn modelId="{24062026-75E9-4D57-A6CA-9AB4DE7974FC}" type="presOf" srcId="{1C5AFAE8-CBAC-4F22-B9E7-55D62BC2812E}" destId="{CEE28854-ED6C-40EF-BC83-DD436775F92D}" srcOrd="0" destOrd="0" presId="urn:microsoft.com/office/officeart/2018/2/layout/IconVerticalSolidList"/>
    <dgm:cxn modelId="{70058747-6632-42B1-A93A-B30A7936A45D}" type="presOf" srcId="{82FB6A51-7322-4B05-A569-4D2015C37685}" destId="{0EDADFFC-31B9-4414-A183-8346B9F5F1C2}" srcOrd="0" destOrd="0" presId="urn:microsoft.com/office/officeart/2018/2/layout/IconVerticalSolidList"/>
    <dgm:cxn modelId="{6552B269-3331-47B7-BFC6-5B12015CCCD1}" srcId="{1C5AFAE8-CBAC-4F22-B9E7-55D62BC2812E}" destId="{5D66F272-2DC2-4EF7-A6E6-E4C4514276C4}" srcOrd="0" destOrd="0" parTransId="{F01A5DA2-8B5C-4B06-8C6E-CECDC629DF55}" sibTransId="{43C479EA-F3DF-407D-A69D-EBA551472CB4}"/>
    <dgm:cxn modelId="{2996CE6A-CB62-40E2-942C-8F6E739D4F4F}" srcId="{1C5AFAE8-CBAC-4F22-B9E7-55D62BC2812E}" destId="{499A040E-18B0-4DA1-8E27-EE686800833E}" srcOrd="2" destOrd="0" parTransId="{55ADC1E3-BE35-416F-ADD3-697970ABED45}" sibTransId="{CC5496EF-7F57-451A-B468-B979B50BD128}"/>
    <dgm:cxn modelId="{3390B870-3468-455A-BA95-9E5A8DB4830B}" type="presOf" srcId="{499A040E-18B0-4DA1-8E27-EE686800833E}" destId="{E93111DF-5EB8-450F-BEF1-C8FF1B2F26FF}" srcOrd="0" destOrd="0" presId="urn:microsoft.com/office/officeart/2018/2/layout/IconVerticalSolidList"/>
    <dgm:cxn modelId="{0F473085-4B42-42E5-B58C-9B7EE9CBD371}" srcId="{1C5AFAE8-CBAC-4F22-B9E7-55D62BC2812E}" destId="{82FB6A51-7322-4B05-A569-4D2015C37685}" srcOrd="1" destOrd="0" parTransId="{EC920B21-0C72-448F-A04D-536352263EC2}" sibTransId="{BA0D0DEE-13FD-4C18-8D6C-29A15F57FCE6}"/>
    <dgm:cxn modelId="{5A8D7286-0D6D-4E3C-AA12-A88166E52D4B}" type="presOf" srcId="{5D66F272-2DC2-4EF7-A6E6-E4C4514276C4}" destId="{74E00CAF-BEEF-4D7B-97F1-8A34CA8E1DB2}" srcOrd="0" destOrd="0" presId="urn:microsoft.com/office/officeart/2018/2/layout/IconVerticalSolidList"/>
    <dgm:cxn modelId="{C7BB2498-3FD5-4721-8240-D00C414302AF}" srcId="{1C5AFAE8-CBAC-4F22-B9E7-55D62BC2812E}" destId="{ACA6C011-FE8C-4EA6-A531-0B4510336CFC}" srcOrd="3" destOrd="0" parTransId="{620F5E82-81F4-4A0A-9587-64C6A175DD21}" sibTransId="{F2406F81-4275-491A-97B1-94ABDAB934A0}"/>
    <dgm:cxn modelId="{93B0E0A1-22AA-43C4-B5ED-104966122DC3}" type="presOf" srcId="{F03B03EB-5F34-4BF1-88D4-D3EF0AE2A86C}" destId="{E12C03B8-50E9-48D7-9011-92AAFC3D7828}" srcOrd="0" destOrd="0" presId="urn:microsoft.com/office/officeart/2018/2/layout/IconVerticalSolidList"/>
    <dgm:cxn modelId="{0FB3B6B0-941E-47FF-82B3-A871C8583E82}" type="presParOf" srcId="{CEE28854-ED6C-40EF-BC83-DD436775F92D}" destId="{BB461147-1D28-4904-BF96-6DDB2F8F6293}" srcOrd="0" destOrd="0" presId="urn:microsoft.com/office/officeart/2018/2/layout/IconVerticalSolidList"/>
    <dgm:cxn modelId="{FA37F3BA-2197-4C52-B6F9-FC43E479A5DC}" type="presParOf" srcId="{BB461147-1D28-4904-BF96-6DDB2F8F6293}" destId="{A8A8FF65-B279-419D-BB18-330EFBDF3019}" srcOrd="0" destOrd="0" presId="urn:microsoft.com/office/officeart/2018/2/layout/IconVerticalSolidList"/>
    <dgm:cxn modelId="{FAD27929-D506-47C0-9997-DFBFF406D175}" type="presParOf" srcId="{BB461147-1D28-4904-BF96-6DDB2F8F6293}" destId="{5627B27E-C2A5-4DE2-A78E-C7D045A97AAF}" srcOrd="1" destOrd="0" presId="urn:microsoft.com/office/officeart/2018/2/layout/IconVerticalSolidList"/>
    <dgm:cxn modelId="{8C6EE31B-6BE0-4FF9-8191-98BB20168084}" type="presParOf" srcId="{BB461147-1D28-4904-BF96-6DDB2F8F6293}" destId="{703379D2-FCAD-4320-8A62-0168DC5667AB}" srcOrd="2" destOrd="0" presId="urn:microsoft.com/office/officeart/2018/2/layout/IconVerticalSolidList"/>
    <dgm:cxn modelId="{71886013-C164-4C0E-88E8-41231AAEFABE}" type="presParOf" srcId="{BB461147-1D28-4904-BF96-6DDB2F8F6293}" destId="{74E00CAF-BEEF-4D7B-97F1-8A34CA8E1DB2}" srcOrd="3" destOrd="0" presId="urn:microsoft.com/office/officeart/2018/2/layout/IconVerticalSolidList"/>
    <dgm:cxn modelId="{8274F8FE-341D-4638-8F8C-B097BC273279}" type="presParOf" srcId="{CEE28854-ED6C-40EF-BC83-DD436775F92D}" destId="{D07527DF-CB7D-4E25-BBD8-5F5CCAD56075}" srcOrd="1" destOrd="0" presId="urn:microsoft.com/office/officeart/2018/2/layout/IconVerticalSolidList"/>
    <dgm:cxn modelId="{8EAF8AC2-EC73-4E05-B333-6A4B29A4B2FF}" type="presParOf" srcId="{CEE28854-ED6C-40EF-BC83-DD436775F92D}" destId="{40E36490-8EBF-4CBB-957C-0F74AFA8C9D7}" srcOrd="2" destOrd="0" presId="urn:microsoft.com/office/officeart/2018/2/layout/IconVerticalSolidList"/>
    <dgm:cxn modelId="{EDC35EE4-E236-4CA9-A924-2ABD8E2BB95A}" type="presParOf" srcId="{40E36490-8EBF-4CBB-957C-0F74AFA8C9D7}" destId="{4885F97D-A3FD-4DBA-9234-78E3B7B04085}" srcOrd="0" destOrd="0" presId="urn:microsoft.com/office/officeart/2018/2/layout/IconVerticalSolidList"/>
    <dgm:cxn modelId="{29E4700D-34BB-483B-A7B8-335186062650}" type="presParOf" srcId="{40E36490-8EBF-4CBB-957C-0F74AFA8C9D7}" destId="{CB222CBA-E1E6-4023-A55F-B1CB384B2B9D}" srcOrd="1" destOrd="0" presId="urn:microsoft.com/office/officeart/2018/2/layout/IconVerticalSolidList"/>
    <dgm:cxn modelId="{294FEF04-ECF9-4B6A-B0C6-150650ADEDDB}" type="presParOf" srcId="{40E36490-8EBF-4CBB-957C-0F74AFA8C9D7}" destId="{F95FAE1E-2456-478C-A4C0-4C53784D6605}" srcOrd="2" destOrd="0" presId="urn:microsoft.com/office/officeart/2018/2/layout/IconVerticalSolidList"/>
    <dgm:cxn modelId="{6371C918-D6EB-4533-A5A3-00D56A65F70E}" type="presParOf" srcId="{40E36490-8EBF-4CBB-957C-0F74AFA8C9D7}" destId="{0EDADFFC-31B9-4414-A183-8346B9F5F1C2}" srcOrd="3" destOrd="0" presId="urn:microsoft.com/office/officeart/2018/2/layout/IconVerticalSolidList"/>
    <dgm:cxn modelId="{F0B92DB6-6087-44B6-BABA-F3C65E0D0754}" type="presParOf" srcId="{CEE28854-ED6C-40EF-BC83-DD436775F92D}" destId="{4F8F0C37-CAD3-4B01-9C14-609B9CD86A8B}" srcOrd="3" destOrd="0" presId="urn:microsoft.com/office/officeart/2018/2/layout/IconVerticalSolidList"/>
    <dgm:cxn modelId="{C8E56C20-ACEF-48D0-95F7-23CF43681586}" type="presParOf" srcId="{CEE28854-ED6C-40EF-BC83-DD436775F92D}" destId="{848AB520-A8BF-4C4F-84F4-DE8F857515B1}" srcOrd="4" destOrd="0" presId="urn:microsoft.com/office/officeart/2018/2/layout/IconVerticalSolidList"/>
    <dgm:cxn modelId="{93FF126D-0217-46E3-8B3D-2211463FD0F5}" type="presParOf" srcId="{848AB520-A8BF-4C4F-84F4-DE8F857515B1}" destId="{6F97EDBA-B33E-4870-9218-698E1F2EB6A3}" srcOrd="0" destOrd="0" presId="urn:microsoft.com/office/officeart/2018/2/layout/IconVerticalSolidList"/>
    <dgm:cxn modelId="{6B0F5A3B-03F1-4038-B0FC-21004E85A90F}" type="presParOf" srcId="{848AB520-A8BF-4C4F-84F4-DE8F857515B1}" destId="{6D207041-A201-47B6-B78F-54F1B182885C}" srcOrd="1" destOrd="0" presId="urn:microsoft.com/office/officeart/2018/2/layout/IconVerticalSolidList"/>
    <dgm:cxn modelId="{CF04B9EF-D8A0-465F-8256-0B97EA9DE1A2}" type="presParOf" srcId="{848AB520-A8BF-4C4F-84F4-DE8F857515B1}" destId="{7CCF3B3E-9D36-43E6-84A0-33AE66BBDCAA}" srcOrd="2" destOrd="0" presId="urn:microsoft.com/office/officeart/2018/2/layout/IconVerticalSolidList"/>
    <dgm:cxn modelId="{875CBBF6-04FB-4059-8A5D-37536C5ADD14}" type="presParOf" srcId="{848AB520-A8BF-4C4F-84F4-DE8F857515B1}" destId="{E93111DF-5EB8-450F-BEF1-C8FF1B2F26FF}" srcOrd="3" destOrd="0" presId="urn:microsoft.com/office/officeart/2018/2/layout/IconVerticalSolidList"/>
    <dgm:cxn modelId="{9330951A-38F4-47B9-B782-5CC6DCD42C37}" type="presParOf" srcId="{CEE28854-ED6C-40EF-BC83-DD436775F92D}" destId="{1463B3A2-C1C5-4EE2-991A-346359083161}" srcOrd="5" destOrd="0" presId="urn:microsoft.com/office/officeart/2018/2/layout/IconVerticalSolidList"/>
    <dgm:cxn modelId="{42476C3A-378E-4BCB-AD5F-9238B55899C5}" type="presParOf" srcId="{CEE28854-ED6C-40EF-BC83-DD436775F92D}" destId="{D0B33A0E-EB13-4F56-A05B-69F2A5B2FAA9}" srcOrd="6" destOrd="0" presId="urn:microsoft.com/office/officeart/2018/2/layout/IconVerticalSolidList"/>
    <dgm:cxn modelId="{83A36F70-6016-4FF1-BF23-33FF7B119C4A}" type="presParOf" srcId="{D0B33A0E-EB13-4F56-A05B-69F2A5B2FAA9}" destId="{810A42ED-4A6B-4D55-8AE2-E70DA21DB975}" srcOrd="0" destOrd="0" presId="urn:microsoft.com/office/officeart/2018/2/layout/IconVerticalSolidList"/>
    <dgm:cxn modelId="{B42A57F2-1FD0-4D80-9023-CEF4CD9AF7BE}" type="presParOf" srcId="{D0B33A0E-EB13-4F56-A05B-69F2A5B2FAA9}" destId="{671C7332-377D-45E5-A8C8-8A38BF94868A}" srcOrd="1" destOrd="0" presId="urn:microsoft.com/office/officeart/2018/2/layout/IconVerticalSolidList"/>
    <dgm:cxn modelId="{119B3178-DE00-4327-915C-0479E631DD94}" type="presParOf" srcId="{D0B33A0E-EB13-4F56-A05B-69F2A5B2FAA9}" destId="{90FFA784-E368-48E8-930F-DBE6E801532A}" srcOrd="2" destOrd="0" presId="urn:microsoft.com/office/officeart/2018/2/layout/IconVerticalSolidList"/>
    <dgm:cxn modelId="{D48AFC5D-6468-444E-9989-B81C95E49C80}" type="presParOf" srcId="{D0B33A0E-EB13-4F56-A05B-69F2A5B2FAA9}" destId="{12E5C679-9FDA-412A-BEC3-31971FCE75C0}" srcOrd="3" destOrd="0" presId="urn:microsoft.com/office/officeart/2018/2/layout/IconVerticalSolidList"/>
    <dgm:cxn modelId="{F1139640-0AB9-4B76-A3E3-954590F7C748}" type="presParOf" srcId="{CEE28854-ED6C-40EF-BC83-DD436775F92D}" destId="{1AFAA5CE-7057-45B8-A5FB-8DA50B7393C5}" srcOrd="7" destOrd="0" presId="urn:microsoft.com/office/officeart/2018/2/layout/IconVerticalSolidList"/>
    <dgm:cxn modelId="{F0F07CEE-4081-43DD-B6C6-1D6B215D8E18}" type="presParOf" srcId="{CEE28854-ED6C-40EF-BC83-DD436775F92D}" destId="{8D89C556-FC61-4045-BC1A-F5BCDA5A8830}" srcOrd="8" destOrd="0" presId="urn:microsoft.com/office/officeart/2018/2/layout/IconVerticalSolidList"/>
    <dgm:cxn modelId="{CEA41717-D8D1-4603-B1C1-EB99177FB251}" type="presParOf" srcId="{8D89C556-FC61-4045-BC1A-F5BCDA5A8830}" destId="{976FE130-85BC-427B-B9E9-820959F9D00D}" srcOrd="0" destOrd="0" presId="urn:microsoft.com/office/officeart/2018/2/layout/IconVerticalSolidList"/>
    <dgm:cxn modelId="{AA53EA3F-D932-45D4-8312-8097AEF17363}" type="presParOf" srcId="{8D89C556-FC61-4045-BC1A-F5BCDA5A8830}" destId="{45560442-B0B6-4B0D-88A0-8604AA7A059D}" srcOrd="1" destOrd="0" presId="urn:microsoft.com/office/officeart/2018/2/layout/IconVerticalSolidList"/>
    <dgm:cxn modelId="{014417F7-399B-4AEB-A466-A57940FCCD6F}" type="presParOf" srcId="{8D89C556-FC61-4045-BC1A-F5BCDA5A8830}" destId="{7EFC7D2E-11CC-4063-8CD8-7D70671F209B}" srcOrd="2" destOrd="0" presId="urn:microsoft.com/office/officeart/2018/2/layout/IconVerticalSolidList"/>
    <dgm:cxn modelId="{C2D910F1-6377-41C3-A86B-1850816BF2AD}" type="presParOf" srcId="{8D89C556-FC61-4045-BC1A-F5BCDA5A8830}" destId="{E12C03B8-50E9-48D7-9011-92AAFC3D782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8EA6AB-3F7A-4BB0-8D1E-6EC77848D1C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1B3657C-45B5-4349-B85D-CF5F1851D00A}">
      <dgm:prSet/>
      <dgm:spPr/>
      <dgm:t>
        <a:bodyPr/>
        <a:lstStyle/>
        <a:p>
          <a:r>
            <a:rPr lang="en-US"/>
            <a:t>Designed to track progress</a:t>
          </a:r>
        </a:p>
      </dgm:t>
    </dgm:pt>
    <dgm:pt modelId="{9030C903-3937-45FD-94DC-C962103A0407}" type="parTrans" cxnId="{2CA1ABA0-DDD6-4862-B7A7-AAFF2AAF3C70}">
      <dgm:prSet/>
      <dgm:spPr/>
      <dgm:t>
        <a:bodyPr/>
        <a:lstStyle/>
        <a:p>
          <a:endParaRPr lang="en-US"/>
        </a:p>
      </dgm:t>
    </dgm:pt>
    <dgm:pt modelId="{416A1131-6869-4518-8C98-929D37891EE8}" type="sibTrans" cxnId="{2CA1ABA0-DDD6-4862-B7A7-AAFF2AAF3C70}">
      <dgm:prSet/>
      <dgm:spPr/>
      <dgm:t>
        <a:bodyPr/>
        <a:lstStyle/>
        <a:p>
          <a:endParaRPr lang="en-US"/>
        </a:p>
      </dgm:t>
    </dgm:pt>
    <dgm:pt modelId="{53CFFA40-421C-47CF-B74C-3204EDE87409}">
      <dgm:prSet/>
      <dgm:spPr/>
      <dgm:t>
        <a:bodyPr/>
        <a:lstStyle/>
        <a:p>
          <a:r>
            <a:rPr lang="en-US"/>
            <a:t>Four components:</a:t>
          </a:r>
        </a:p>
      </dgm:t>
    </dgm:pt>
    <dgm:pt modelId="{F6692C55-2F34-4A70-8A0E-6DBB89F112C0}" type="parTrans" cxnId="{5085EB1A-DE69-454D-9684-99823C41AF8B}">
      <dgm:prSet/>
      <dgm:spPr/>
      <dgm:t>
        <a:bodyPr/>
        <a:lstStyle/>
        <a:p>
          <a:endParaRPr lang="en-US"/>
        </a:p>
      </dgm:t>
    </dgm:pt>
    <dgm:pt modelId="{495B3108-356F-4ACF-9838-571EE935CB5C}" type="sibTrans" cxnId="{5085EB1A-DE69-454D-9684-99823C41AF8B}">
      <dgm:prSet/>
      <dgm:spPr/>
      <dgm:t>
        <a:bodyPr/>
        <a:lstStyle/>
        <a:p>
          <a:endParaRPr lang="en-US"/>
        </a:p>
      </dgm:t>
    </dgm:pt>
    <dgm:pt modelId="{64754F3F-8EAC-425C-9313-56A61A3D28C8}">
      <dgm:prSet/>
      <dgm:spPr/>
      <dgm:t>
        <a:bodyPr/>
        <a:lstStyle/>
        <a:p>
          <a:r>
            <a:rPr lang="en-US"/>
            <a:t>Class progress</a:t>
          </a:r>
        </a:p>
      </dgm:t>
    </dgm:pt>
    <dgm:pt modelId="{7BD8F6D5-5D9E-4284-8B99-E2B7204F56E6}" type="parTrans" cxnId="{845CBA30-D527-4884-9A40-8FA1493F7AFD}">
      <dgm:prSet/>
      <dgm:spPr/>
      <dgm:t>
        <a:bodyPr/>
        <a:lstStyle/>
        <a:p>
          <a:endParaRPr lang="en-US"/>
        </a:p>
      </dgm:t>
    </dgm:pt>
    <dgm:pt modelId="{89AA0C05-CE83-4DC9-92C7-3772BAD1A101}" type="sibTrans" cxnId="{845CBA30-D527-4884-9A40-8FA1493F7AFD}">
      <dgm:prSet/>
      <dgm:spPr/>
      <dgm:t>
        <a:bodyPr/>
        <a:lstStyle/>
        <a:p>
          <a:endParaRPr lang="en-US"/>
        </a:p>
      </dgm:t>
    </dgm:pt>
    <dgm:pt modelId="{95E6563F-A4BC-41AB-B815-7FCA48D420EA}">
      <dgm:prSet/>
      <dgm:spPr/>
      <dgm:t>
        <a:bodyPr/>
        <a:lstStyle/>
        <a:p>
          <a:r>
            <a:rPr lang="en-US"/>
            <a:t>Reading response</a:t>
          </a:r>
        </a:p>
      </dgm:t>
    </dgm:pt>
    <dgm:pt modelId="{315AC536-F92B-488F-9C19-19A990A5E1BD}" type="parTrans" cxnId="{553F4CA8-6091-4A13-B83F-8895CC59F3D5}">
      <dgm:prSet/>
      <dgm:spPr/>
      <dgm:t>
        <a:bodyPr/>
        <a:lstStyle/>
        <a:p>
          <a:endParaRPr lang="en-US"/>
        </a:p>
      </dgm:t>
    </dgm:pt>
    <dgm:pt modelId="{65450972-84B1-4796-AD24-E5A931193D47}" type="sibTrans" cxnId="{553F4CA8-6091-4A13-B83F-8895CC59F3D5}">
      <dgm:prSet/>
      <dgm:spPr/>
      <dgm:t>
        <a:bodyPr/>
        <a:lstStyle/>
        <a:p>
          <a:endParaRPr lang="en-US"/>
        </a:p>
      </dgm:t>
    </dgm:pt>
    <dgm:pt modelId="{E0FB1571-37A7-4902-ABEE-09CB5593CD92}">
      <dgm:prSet/>
      <dgm:spPr/>
      <dgm:t>
        <a:bodyPr/>
        <a:lstStyle/>
        <a:p>
          <a:r>
            <a:rPr lang="en-US"/>
            <a:t>Project progress</a:t>
          </a:r>
        </a:p>
      </dgm:t>
    </dgm:pt>
    <dgm:pt modelId="{98276370-37CF-43C6-B1A2-1255D6B9A1EB}" type="parTrans" cxnId="{91DDE3EC-384D-4A7E-8A41-B584D539692E}">
      <dgm:prSet/>
      <dgm:spPr/>
      <dgm:t>
        <a:bodyPr/>
        <a:lstStyle/>
        <a:p>
          <a:endParaRPr lang="en-US"/>
        </a:p>
      </dgm:t>
    </dgm:pt>
    <dgm:pt modelId="{9FFE8E1F-3CBB-4165-A2B2-948167C8932E}" type="sibTrans" cxnId="{91DDE3EC-384D-4A7E-8A41-B584D539692E}">
      <dgm:prSet/>
      <dgm:spPr/>
      <dgm:t>
        <a:bodyPr/>
        <a:lstStyle/>
        <a:p>
          <a:endParaRPr lang="en-US"/>
        </a:p>
      </dgm:t>
    </dgm:pt>
    <dgm:pt modelId="{C8DC21D0-96B2-4195-8C56-6104F70CE530}">
      <dgm:prSet/>
      <dgm:spPr/>
      <dgm:t>
        <a:bodyPr/>
        <a:lstStyle/>
        <a:p>
          <a:r>
            <a:rPr lang="en-US" dirty="0"/>
            <a:t>Project plans</a:t>
          </a:r>
        </a:p>
      </dgm:t>
    </dgm:pt>
    <dgm:pt modelId="{7B886083-A1A6-40ED-BEB4-4AF5899E5D40}" type="parTrans" cxnId="{AB59AB1E-8483-4225-A3C7-DC0A7EA69271}">
      <dgm:prSet/>
      <dgm:spPr/>
      <dgm:t>
        <a:bodyPr/>
        <a:lstStyle/>
        <a:p>
          <a:endParaRPr lang="en-US"/>
        </a:p>
      </dgm:t>
    </dgm:pt>
    <dgm:pt modelId="{1277B4DC-AFFD-41AB-BD82-550B40EB4B6D}" type="sibTrans" cxnId="{AB59AB1E-8483-4225-A3C7-DC0A7EA69271}">
      <dgm:prSet/>
      <dgm:spPr/>
      <dgm:t>
        <a:bodyPr/>
        <a:lstStyle/>
        <a:p>
          <a:endParaRPr lang="en-US"/>
        </a:p>
      </dgm:t>
    </dgm:pt>
    <dgm:pt modelId="{0DC4E5D5-9EEC-42DD-9C09-E844321C0ECE}">
      <dgm:prSet/>
      <dgm:spPr/>
      <dgm:t>
        <a:bodyPr/>
        <a:lstStyle/>
        <a:p>
          <a:r>
            <a:rPr lang="en-US" altLang="zh-HK" dirty="0"/>
            <a:t>Details: Modules &gt; General information &gt; Guidelines for weekly individual reports</a:t>
          </a:r>
          <a:endParaRPr lang="en-US" dirty="0"/>
        </a:p>
      </dgm:t>
    </dgm:pt>
    <dgm:pt modelId="{FF376BC2-B98D-4E96-A2E1-C17024853835}" type="parTrans" cxnId="{B12EBFC5-41CF-445A-94C3-77091C0CC056}">
      <dgm:prSet/>
      <dgm:spPr/>
      <dgm:t>
        <a:bodyPr/>
        <a:lstStyle/>
        <a:p>
          <a:endParaRPr lang="zh-HK" altLang="en-US"/>
        </a:p>
      </dgm:t>
    </dgm:pt>
    <dgm:pt modelId="{705EA3CA-C706-416D-A650-475463B29B51}" type="sibTrans" cxnId="{B12EBFC5-41CF-445A-94C3-77091C0CC056}">
      <dgm:prSet/>
      <dgm:spPr/>
      <dgm:t>
        <a:bodyPr/>
        <a:lstStyle/>
        <a:p>
          <a:endParaRPr lang="zh-HK" altLang="en-US"/>
        </a:p>
      </dgm:t>
    </dgm:pt>
    <dgm:pt modelId="{85257A15-CA35-402C-BD8C-94340FC4B3C1}" type="pres">
      <dgm:prSet presAssocID="{978EA6AB-3F7A-4BB0-8D1E-6EC77848D1C0}" presName="linear" presStyleCnt="0">
        <dgm:presLayoutVars>
          <dgm:animLvl val="lvl"/>
          <dgm:resizeHandles val="exact"/>
        </dgm:presLayoutVars>
      </dgm:prSet>
      <dgm:spPr/>
    </dgm:pt>
    <dgm:pt modelId="{6A7DBA2E-52A8-4D91-9DC4-D2B7A6379101}" type="pres">
      <dgm:prSet presAssocID="{C1B3657C-45B5-4349-B85D-CF5F1851D00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1B7FBE8-31E5-4898-9741-06A7F5D19C74}" type="pres">
      <dgm:prSet presAssocID="{416A1131-6869-4518-8C98-929D37891EE8}" presName="spacer" presStyleCnt="0"/>
      <dgm:spPr/>
    </dgm:pt>
    <dgm:pt modelId="{3330FE5D-F598-4310-ACF0-10A1F8B3DD0D}" type="pres">
      <dgm:prSet presAssocID="{53CFFA40-421C-47CF-B74C-3204EDE8740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C55A9BB-DA5A-47A8-99BF-D053699AB8A1}" type="pres">
      <dgm:prSet presAssocID="{53CFFA40-421C-47CF-B74C-3204EDE87409}" presName="childText" presStyleLbl="revTx" presStyleIdx="0" presStyleCnt="1">
        <dgm:presLayoutVars>
          <dgm:bulletEnabled val="1"/>
        </dgm:presLayoutVars>
      </dgm:prSet>
      <dgm:spPr/>
    </dgm:pt>
    <dgm:pt modelId="{899172A3-F20A-43D0-A153-27E6662D171A}" type="pres">
      <dgm:prSet presAssocID="{0DC4E5D5-9EEC-42DD-9C09-E844321C0EC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6521314-8C5A-417E-9C52-EFA2C4216FF5}" type="presOf" srcId="{978EA6AB-3F7A-4BB0-8D1E-6EC77848D1C0}" destId="{85257A15-CA35-402C-BD8C-94340FC4B3C1}" srcOrd="0" destOrd="0" presId="urn:microsoft.com/office/officeart/2005/8/layout/vList2"/>
    <dgm:cxn modelId="{5085EB1A-DE69-454D-9684-99823C41AF8B}" srcId="{978EA6AB-3F7A-4BB0-8D1E-6EC77848D1C0}" destId="{53CFFA40-421C-47CF-B74C-3204EDE87409}" srcOrd="1" destOrd="0" parTransId="{F6692C55-2F34-4A70-8A0E-6DBB89F112C0}" sibTransId="{495B3108-356F-4ACF-9838-571EE935CB5C}"/>
    <dgm:cxn modelId="{AB59AB1E-8483-4225-A3C7-DC0A7EA69271}" srcId="{53CFFA40-421C-47CF-B74C-3204EDE87409}" destId="{C8DC21D0-96B2-4195-8C56-6104F70CE530}" srcOrd="3" destOrd="0" parTransId="{7B886083-A1A6-40ED-BEB4-4AF5899E5D40}" sibTransId="{1277B4DC-AFFD-41AB-BD82-550B40EB4B6D}"/>
    <dgm:cxn modelId="{845CBA30-D527-4884-9A40-8FA1493F7AFD}" srcId="{53CFFA40-421C-47CF-B74C-3204EDE87409}" destId="{64754F3F-8EAC-425C-9313-56A61A3D28C8}" srcOrd="0" destOrd="0" parTransId="{7BD8F6D5-5D9E-4284-8B99-E2B7204F56E6}" sibTransId="{89AA0C05-CE83-4DC9-92C7-3772BAD1A101}"/>
    <dgm:cxn modelId="{F0274736-3D45-4070-ABCA-8BA9F5F54F69}" type="presOf" srcId="{C8DC21D0-96B2-4195-8C56-6104F70CE530}" destId="{9C55A9BB-DA5A-47A8-99BF-D053699AB8A1}" srcOrd="0" destOrd="3" presId="urn:microsoft.com/office/officeart/2005/8/layout/vList2"/>
    <dgm:cxn modelId="{DE764F5E-A6F7-4831-BACE-956E58F5AE6F}" type="presOf" srcId="{0DC4E5D5-9EEC-42DD-9C09-E844321C0ECE}" destId="{899172A3-F20A-43D0-A153-27E6662D171A}" srcOrd="0" destOrd="0" presId="urn:microsoft.com/office/officeart/2005/8/layout/vList2"/>
    <dgm:cxn modelId="{92F05666-BAA6-43D0-B5DC-FF181DF7DB09}" type="presOf" srcId="{64754F3F-8EAC-425C-9313-56A61A3D28C8}" destId="{9C55A9BB-DA5A-47A8-99BF-D053699AB8A1}" srcOrd="0" destOrd="0" presId="urn:microsoft.com/office/officeart/2005/8/layout/vList2"/>
    <dgm:cxn modelId="{2CA1ABA0-DDD6-4862-B7A7-AAFF2AAF3C70}" srcId="{978EA6AB-3F7A-4BB0-8D1E-6EC77848D1C0}" destId="{C1B3657C-45B5-4349-B85D-CF5F1851D00A}" srcOrd="0" destOrd="0" parTransId="{9030C903-3937-45FD-94DC-C962103A0407}" sibTransId="{416A1131-6869-4518-8C98-929D37891EE8}"/>
    <dgm:cxn modelId="{D798D3A5-A46F-457A-B0B8-D710240C9D25}" type="presOf" srcId="{53CFFA40-421C-47CF-B74C-3204EDE87409}" destId="{3330FE5D-F598-4310-ACF0-10A1F8B3DD0D}" srcOrd="0" destOrd="0" presId="urn:microsoft.com/office/officeart/2005/8/layout/vList2"/>
    <dgm:cxn modelId="{553F4CA8-6091-4A13-B83F-8895CC59F3D5}" srcId="{53CFFA40-421C-47CF-B74C-3204EDE87409}" destId="{95E6563F-A4BC-41AB-B815-7FCA48D420EA}" srcOrd="1" destOrd="0" parTransId="{315AC536-F92B-488F-9C19-19A990A5E1BD}" sibTransId="{65450972-84B1-4796-AD24-E5A931193D47}"/>
    <dgm:cxn modelId="{B12EBFC5-41CF-445A-94C3-77091C0CC056}" srcId="{978EA6AB-3F7A-4BB0-8D1E-6EC77848D1C0}" destId="{0DC4E5D5-9EEC-42DD-9C09-E844321C0ECE}" srcOrd="2" destOrd="0" parTransId="{FF376BC2-B98D-4E96-A2E1-C17024853835}" sibTransId="{705EA3CA-C706-416D-A650-475463B29B51}"/>
    <dgm:cxn modelId="{4CA8DACF-E6F4-4C3A-AC6D-5FBE5A930AC9}" type="presOf" srcId="{95E6563F-A4BC-41AB-B815-7FCA48D420EA}" destId="{9C55A9BB-DA5A-47A8-99BF-D053699AB8A1}" srcOrd="0" destOrd="1" presId="urn:microsoft.com/office/officeart/2005/8/layout/vList2"/>
    <dgm:cxn modelId="{2C671AD8-AF26-4FE0-B8FE-C7BDDA3220C6}" type="presOf" srcId="{C1B3657C-45B5-4349-B85D-CF5F1851D00A}" destId="{6A7DBA2E-52A8-4D91-9DC4-D2B7A6379101}" srcOrd="0" destOrd="0" presId="urn:microsoft.com/office/officeart/2005/8/layout/vList2"/>
    <dgm:cxn modelId="{144A11DC-1157-41E6-9FA0-305925E07F98}" type="presOf" srcId="{E0FB1571-37A7-4902-ABEE-09CB5593CD92}" destId="{9C55A9BB-DA5A-47A8-99BF-D053699AB8A1}" srcOrd="0" destOrd="2" presId="urn:microsoft.com/office/officeart/2005/8/layout/vList2"/>
    <dgm:cxn modelId="{91DDE3EC-384D-4A7E-8A41-B584D539692E}" srcId="{53CFFA40-421C-47CF-B74C-3204EDE87409}" destId="{E0FB1571-37A7-4902-ABEE-09CB5593CD92}" srcOrd="2" destOrd="0" parTransId="{98276370-37CF-43C6-B1A2-1255D6B9A1EB}" sibTransId="{9FFE8E1F-3CBB-4165-A2B2-948167C8932E}"/>
    <dgm:cxn modelId="{7B273ECF-6DB0-4EDC-8B4B-9E991DDFCF4C}" type="presParOf" srcId="{85257A15-CA35-402C-BD8C-94340FC4B3C1}" destId="{6A7DBA2E-52A8-4D91-9DC4-D2B7A6379101}" srcOrd="0" destOrd="0" presId="urn:microsoft.com/office/officeart/2005/8/layout/vList2"/>
    <dgm:cxn modelId="{AF68FCAF-6BB2-4FAC-837B-E165B175B72A}" type="presParOf" srcId="{85257A15-CA35-402C-BD8C-94340FC4B3C1}" destId="{C1B7FBE8-31E5-4898-9741-06A7F5D19C74}" srcOrd="1" destOrd="0" presId="urn:microsoft.com/office/officeart/2005/8/layout/vList2"/>
    <dgm:cxn modelId="{3329DC89-55F9-4F30-9B16-408B19CC759F}" type="presParOf" srcId="{85257A15-CA35-402C-BD8C-94340FC4B3C1}" destId="{3330FE5D-F598-4310-ACF0-10A1F8B3DD0D}" srcOrd="2" destOrd="0" presId="urn:microsoft.com/office/officeart/2005/8/layout/vList2"/>
    <dgm:cxn modelId="{3A253318-2A26-47C4-B6F0-8DFAB497E52E}" type="presParOf" srcId="{85257A15-CA35-402C-BD8C-94340FC4B3C1}" destId="{9C55A9BB-DA5A-47A8-99BF-D053699AB8A1}" srcOrd="3" destOrd="0" presId="urn:microsoft.com/office/officeart/2005/8/layout/vList2"/>
    <dgm:cxn modelId="{97663362-E298-4C54-9389-A1EE4840FE81}" type="presParOf" srcId="{85257A15-CA35-402C-BD8C-94340FC4B3C1}" destId="{899172A3-F20A-43D0-A153-27E6662D171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CAD712C-675B-4272-9120-8FCBD3BC582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D15B5DA-6CCD-4340-AC91-A5864AEEEBA6}">
      <dgm:prSet/>
      <dgm:spPr/>
      <dgm:t>
        <a:bodyPr/>
        <a:lstStyle/>
        <a:p>
          <a:r>
            <a:rPr lang="en-US"/>
            <a:t>Santa Barbara Corpus of Spoken American English</a:t>
          </a:r>
        </a:p>
      </dgm:t>
    </dgm:pt>
    <dgm:pt modelId="{CD665D2E-7FAD-46F5-8B5E-9E49F378DA87}" type="parTrans" cxnId="{538B76BD-B864-40EB-B0F7-0133D0EF7255}">
      <dgm:prSet/>
      <dgm:spPr/>
      <dgm:t>
        <a:bodyPr/>
        <a:lstStyle/>
        <a:p>
          <a:endParaRPr lang="en-US"/>
        </a:p>
      </dgm:t>
    </dgm:pt>
    <dgm:pt modelId="{22347581-52FB-4E8F-A68A-C3929883F57E}" type="sibTrans" cxnId="{538B76BD-B864-40EB-B0F7-0133D0EF7255}">
      <dgm:prSet/>
      <dgm:spPr/>
      <dgm:t>
        <a:bodyPr/>
        <a:lstStyle/>
        <a:p>
          <a:endParaRPr lang="en-US"/>
        </a:p>
      </dgm:t>
    </dgm:pt>
    <dgm:pt modelId="{E112379B-9E53-4F1A-8FFA-E1B03BF9CD8C}">
      <dgm:prSet/>
      <dgm:spPr/>
      <dgm:t>
        <a:bodyPr/>
        <a:lstStyle/>
        <a:p>
          <a:r>
            <a:rPr lang="en-US"/>
            <a:t>We’ll use it today</a:t>
          </a:r>
        </a:p>
      </dgm:t>
    </dgm:pt>
    <dgm:pt modelId="{2B84BE09-EE31-4DC5-B99E-44401C71CDD6}" type="parTrans" cxnId="{BD9178D7-3637-464C-8C37-91BE75883794}">
      <dgm:prSet/>
      <dgm:spPr/>
      <dgm:t>
        <a:bodyPr/>
        <a:lstStyle/>
        <a:p>
          <a:endParaRPr lang="en-US"/>
        </a:p>
      </dgm:t>
    </dgm:pt>
    <dgm:pt modelId="{925A97F2-99C7-43C1-9350-BC6D80E85EE1}" type="sibTrans" cxnId="{BD9178D7-3637-464C-8C37-91BE75883794}">
      <dgm:prSet/>
      <dgm:spPr/>
      <dgm:t>
        <a:bodyPr/>
        <a:lstStyle/>
        <a:p>
          <a:endParaRPr lang="en-US"/>
        </a:p>
      </dgm:t>
    </dgm:pt>
    <dgm:pt modelId="{23B9B5CC-E14B-42F2-859C-D5DE223AA56B}">
      <dgm:prSet/>
      <dgm:spPr/>
      <dgm:t>
        <a:bodyPr/>
        <a:lstStyle/>
        <a:p>
          <a:r>
            <a:rPr lang="en-US"/>
            <a:t>CallHome corpus (English, Spanish, Mandarin, Japanese …)</a:t>
          </a:r>
        </a:p>
      </dgm:t>
    </dgm:pt>
    <dgm:pt modelId="{AC07B3DF-0E25-4C7A-9076-F9417FD38A7D}" type="parTrans" cxnId="{39A5ED41-9086-4ABC-89E2-761667CA3C3C}">
      <dgm:prSet/>
      <dgm:spPr/>
      <dgm:t>
        <a:bodyPr/>
        <a:lstStyle/>
        <a:p>
          <a:endParaRPr lang="en-US"/>
        </a:p>
      </dgm:t>
    </dgm:pt>
    <dgm:pt modelId="{EEB254CF-3323-4E7B-843A-1153D1FA7411}" type="sibTrans" cxnId="{39A5ED41-9086-4ABC-89E2-761667CA3C3C}">
      <dgm:prSet/>
      <dgm:spPr/>
      <dgm:t>
        <a:bodyPr/>
        <a:lstStyle/>
        <a:p>
          <a:endParaRPr lang="en-US"/>
        </a:p>
      </dgm:t>
    </dgm:pt>
    <dgm:pt modelId="{635B7915-7219-4899-A83A-4F9C4D98D045}">
      <dgm:prSet/>
      <dgm:spPr/>
      <dgm:t>
        <a:bodyPr/>
        <a:lstStyle/>
        <a:p>
          <a:r>
            <a:rPr lang="en-US"/>
            <a:t>CallFriend corpus</a:t>
          </a:r>
        </a:p>
      </dgm:t>
    </dgm:pt>
    <dgm:pt modelId="{648A0409-2414-4B3B-96DC-9B06E5DB4C70}" type="parTrans" cxnId="{F8F80854-D2C3-45AE-AAD3-15A106EDA1F3}">
      <dgm:prSet/>
      <dgm:spPr/>
      <dgm:t>
        <a:bodyPr/>
        <a:lstStyle/>
        <a:p>
          <a:endParaRPr lang="en-US"/>
        </a:p>
      </dgm:t>
    </dgm:pt>
    <dgm:pt modelId="{B87B02F3-3F26-41D8-B1DB-8AE2A2768FA7}" type="sibTrans" cxnId="{F8F80854-D2C3-45AE-AAD3-15A106EDA1F3}">
      <dgm:prSet/>
      <dgm:spPr/>
      <dgm:t>
        <a:bodyPr/>
        <a:lstStyle/>
        <a:p>
          <a:endParaRPr lang="en-US"/>
        </a:p>
      </dgm:t>
    </dgm:pt>
    <dgm:pt modelId="{50ABC50E-B470-48F0-8B6F-E7858D5EC5FC}">
      <dgm:prSet/>
      <dgm:spPr/>
      <dgm:t>
        <a:bodyPr/>
        <a:lstStyle/>
        <a:p>
          <a:r>
            <a:rPr lang="en-US" dirty="0"/>
            <a:t>Transcripts of your </a:t>
          </a:r>
          <a:r>
            <a:rPr lang="en-US" dirty="0" err="1"/>
            <a:t>favourite</a:t>
          </a:r>
          <a:r>
            <a:rPr lang="en-US" dirty="0"/>
            <a:t> TV shows / movies / talk shows</a:t>
          </a:r>
        </a:p>
      </dgm:t>
    </dgm:pt>
    <dgm:pt modelId="{F258C2AE-FB58-430F-892A-C7127C8C7CB9}" type="parTrans" cxnId="{A1255309-02C6-4910-AF45-BCB97B336AFD}">
      <dgm:prSet/>
      <dgm:spPr/>
      <dgm:t>
        <a:bodyPr/>
        <a:lstStyle/>
        <a:p>
          <a:endParaRPr lang="en-US"/>
        </a:p>
      </dgm:t>
    </dgm:pt>
    <dgm:pt modelId="{D858A87E-88F4-4D79-B4D1-BC1C98C95291}" type="sibTrans" cxnId="{A1255309-02C6-4910-AF45-BCB97B336AFD}">
      <dgm:prSet/>
      <dgm:spPr/>
      <dgm:t>
        <a:bodyPr/>
        <a:lstStyle/>
        <a:p>
          <a:endParaRPr lang="en-US"/>
        </a:p>
      </dgm:t>
    </dgm:pt>
    <dgm:pt modelId="{06B08BCB-7B94-444A-A188-744BD6721D3B}">
      <dgm:prSet/>
      <dgm:spPr/>
      <dgm:t>
        <a:bodyPr/>
        <a:lstStyle/>
        <a:p>
          <a:r>
            <a:rPr lang="en-US"/>
            <a:t>Drama scripts</a:t>
          </a:r>
        </a:p>
      </dgm:t>
    </dgm:pt>
    <dgm:pt modelId="{806FE09B-3C92-4E22-96BF-6A067FA10612}" type="parTrans" cxnId="{0DE056F3-47A4-4ADC-8B3F-160ECB3F9FCE}">
      <dgm:prSet/>
      <dgm:spPr/>
      <dgm:t>
        <a:bodyPr/>
        <a:lstStyle/>
        <a:p>
          <a:endParaRPr lang="en-US"/>
        </a:p>
      </dgm:t>
    </dgm:pt>
    <dgm:pt modelId="{EBD41225-280A-4071-A7B6-C7A26B57EC91}" type="sibTrans" cxnId="{0DE056F3-47A4-4ADC-8B3F-160ECB3F9FCE}">
      <dgm:prSet/>
      <dgm:spPr/>
      <dgm:t>
        <a:bodyPr/>
        <a:lstStyle/>
        <a:p>
          <a:endParaRPr lang="en-US"/>
        </a:p>
      </dgm:t>
    </dgm:pt>
    <dgm:pt modelId="{3D0BA02D-3C0C-424C-B054-D7FD8529F819}">
      <dgm:prSet/>
      <dgm:spPr/>
      <dgm:t>
        <a:bodyPr/>
        <a:lstStyle/>
        <a:p>
          <a:r>
            <a:rPr lang="en-US"/>
            <a:t>Scripture containing conversation</a:t>
          </a:r>
        </a:p>
      </dgm:t>
    </dgm:pt>
    <dgm:pt modelId="{EDD468FA-1135-4913-9B74-882996275A7D}" type="parTrans" cxnId="{656DC560-7AE9-43A3-A9BE-8CF6C38781AD}">
      <dgm:prSet/>
      <dgm:spPr/>
      <dgm:t>
        <a:bodyPr/>
        <a:lstStyle/>
        <a:p>
          <a:endParaRPr lang="en-US"/>
        </a:p>
      </dgm:t>
    </dgm:pt>
    <dgm:pt modelId="{10C5EC21-78DD-412A-BA9D-7A66C9D53E7F}" type="sibTrans" cxnId="{656DC560-7AE9-43A3-A9BE-8CF6C38781AD}">
      <dgm:prSet/>
      <dgm:spPr/>
      <dgm:t>
        <a:bodyPr/>
        <a:lstStyle/>
        <a:p>
          <a:endParaRPr lang="en-US"/>
        </a:p>
      </dgm:t>
    </dgm:pt>
    <dgm:pt modelId="{02027687-6464-4516-AF81-74719E606294}">
      <dgm:prSet/>
      <dgm:spPr/>
      <dgm:t>
        <a:bodyPr/>
        <a:lstStyle/>
        <a:p>
          <a:r>
            <a:rPr lang="en-US"/>
            <a:t>ChatGPT transcripts</a:t>
          </a:r>
        </a:p>
      </dgm:t>
    </dgm:pt>
    <dgm:pt modelId="{D57E2A11-CA57-4AA9-B06D-FE822720C5E8}" type="parTrans" cxnId="{FC9935D6-2025-46C6-9A67-03F63C17F8CD}">
      <dgm:prSet/>
      <dgm:spPr/>
      <dgm:t>
        <a:bodyPr/>
        <a:lstStyle/>
        <a:p>
          <a:endParaRPr lang="en-US"/>
        </a:p>
      </dgm:t>
    </dgm:pt>
    <dgm:pt modelId="{049484AB-7DA7-4149-AC38-CED710C03338}" type="sibTrans" cxnId="{FC9935D6-2025-46C6-9A67-03F63C17F8CD}">
      <dgm:prSet/>
      <dgm:spPr/>
      <dgm:t>
        <a:bodyPr/>
        <a:lstStyle/>
        <a:p>
          <a:endParaRPr lang="en-US"/>
        </a:p>
      </dgm:t>
    </dgm:pt>
    <dgm:pt modelId="{512B7E5D-E3EE-4A54-896A-4A39EF966C48}" type="pres">
      <dgm:prSet presAssocID="{BCAD712C-675B-4272-9120-8FCBD3BC582C}" presName="linear" presStyleCnt="0">
        <dgm:presLayoutVars>
          <dgm:animLvl val="lvl"/>
          <dgm:resizeHandles val="exact"/>
        </dgm:presLayoutVars>
      </dgm:prSet>
      <dgm:spPr/>
    </dgm:pt>
    <dgm:pt modelId="{BAE3E628-33E0-49D9-A076-46A5540EAABB}" type="pres">
      <dgm:prSet presAssocID="{4D15B5DA-6CCD-4340-AC91-A5864AEEEBA6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9D82363C-F180-4D1C-9C4D-05462E02C601}" type="pres">
      <dgm:prSet presAssocID="{4D15B5DA-6CCD-4340-AC91-A5864AEEEBA6}" presName="childText" presStyleLbl="revTx" presStyleIdx="0" presStyleCnt="1">
        <dgm:presLayoutVars>
          <dgm:bulletEnabled val="1"/>
        </dgm:presLayoutVars>
      </dgm:prSet>
      <dgm:spPr/>
    </dgm:pt>
    <dgm:pt modelId="{C52CCD1A-A13C-4E76-8BC1-1EAB825FFE08}" type="pres">
      <dgm:prSet presAssocID="{23B9B5CC-E14B-42F2-859C-D5DE223AA56B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A62A3641-D7FB-4085-AC5F-13BB88D89A30}" type="pres">
      <dgm:prSet presAssocID="{EEB254CF-3323-4E7B-843A-1153D1FA7411}" presName="spacer" presStyleCnt="0"/>
      <dgm:spPr/>
    </dgm:pt>
    <dgm:pt modelId="{FA539DB8-3737-4261-B6D5-8201ADA951B1}" type="pres">
      <dgm:prSet presAssocID="{635B7915-7219-4899-A83A-4F9C4D98D04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A93C6571-58CC-450E-85E0-6A158F42AA55}" type="pres">
      <dgm:prSet presAssocID="{B87B02F3-3F26-41D8-B1DB-8AE2A2768FA7}" presName="spacer" presStyleCnt="0"/>
      <dgm:spPr/>
    </dgm:pt>
    <dgm:pt modelId="{4078DF4D-7008-4481-808A-85C294450D7F}" type="pres">
      <dgm:prSet presAssocID="{50ABC50E-B470-48F0-8B6F-E7858D5EC5FC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023CF8A9-6175-46D5-AF8E-A2B1130DC1E1}" type="pres">
      <dgm:prSet presAssocID="{D858A87E-88F4-4D79-B4D1-BC1C98C95291}" presName="spacer" presStyleCnt="0"/>
      <dgm:spPr/>
    </dgm:pt>
    <dgm:pt modelId="{7291982C-976D-4C22-9EE4-3B0BD33B9FF3}" type="pres">
      <dgm:prSet presAssocID="{06B08BCB-7B94-444A-A188-744BD6721D3B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E4312850-4059-4865-A875-EE7D70F9DAC7}" type="pres">
      <dgm:prSet presAssocID="{EBD41225-280A-4071-A7B6-C7A26B57EC91}" presName="spacer" presStyleCnt="0"/>
      <dgm:spPr/>
    </dgm:pt>
    <dgm:pt modelId="{C81E2D7E-B8D0-411E-A258-402789554AC5}" type="pres">
      <dgm:prSet presAssocID="{3D0BA02D-3C0C-424C-B054-D7FD8529F819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6D05A676-4DF2-490B-A592-60A9FB20F43D}" type="pres">
      <dgm:prSet presAssocID="{10C5EC21-78DD-412A-BA9D-7A66C9D53E7F}" presName="spacer" presStyleCnt="0"/>
      <dgm:spPr/>
    </dgm:pt>
    <dgm:pt modelId="{B832584A-224E-4E43-B3DA-43E2EBD27D41}" type="pres">
      <dgm:prSet presAssocID="{02027687-6464-4516-AF81-74719E606294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A1255309-02C6-4910-AF45-BCB97B336AFD}" srcId="{BCAD712C-675B-4272-9120-8FCBD3BC582C}" destId="{50ABC50E-B470-48F0-8B6F-E7858D5EC5FC}" srcOrd="3" destOrd="0" parTransId="{F258C2AE-FB58-430F-892A-C7127C8C7CB9}" sibTransId="{D858A87E-88F4-4D79-B4D1-BC1C98C95291}"/>
    <dgm:cxn modelId="{A0301E12-D932-4100-A66A-9FD1852D3197}" type="presOf" srcId="{06B08BCB-7B94-444A-A188-744BD6721D3B}" destId="{7291982C-976D-4C22-9EE4-3B0BD33B9FF3}" srcOrd="0" destOrd="0" presId="urn:microsoft.com/office/officeart/2005/8/layout/vList2"/>
    <dgm:cxn modelId="{5CA47519-A89B-45A8-9D16-574DC03C6C7E}" type="presOf" srcId="{23B9B5CC-E14B-42F2-859C-D5DE223AA56B}" destId="{C52CCD1A-A13C-4E76-8BC1-1EAB825FFE08}" srcOrd="0" destOrd="0" presId="urn:microsoft.com/office/officeart/2005/8/layout/vList2"/>
    <dgm:cxn modelId="{BF2BFB31-EA1D-4B0B-BEAB-0918998E6B59}" type="presOf" srcId="{635B7915-7219-4899-A83A-4F9C4D98D045}" destId="{FA539DB8-3737-4261-B6D5-8201ADA951B1}" srcOrd="0" destOrd="0" presId="urn:microsoft.com/office/officeart/2005/8/layout/vList2"/>
    <dgm:cxn modelId="{B926673A-3BE5-41B9-A6CB-66B16A8642E2}" type="presOf" srcId="{4D15B5DA-6CCD-4340-AC91-A5864AEEEBA6}" destId="{BAE3E628-33E0-49D9-A076-46A5540EAABB}" srcOrd="0" destOrd="0" presId="urn:microsoft.com/office/officeart/2005/8/layout/vList2"/>
    <dgm:cxn modelId="{656DC560-7AE9-43A3-A9BE-8CF6C38781AD}" srcId="{BCAD712C-675B-4272-9120-8FCBD3BC582C}" destId="{3D0BA02D-3C0C-424C-B054-D7FD8529F819}" srcOrd="5" destOrd="0" parTransId="{EDD468FA-1135-4913-9B74-882996275A7D}" sibTransId="{10C5EC21-78DD-412A-BA9D-7A66C9D53E7F}"/>
    <dgm:cxn modelId="{39A5ED41-9086-4ABC-89E2-761667CA3C3C}" srcId="{BCAD712C-675B-4272-9120-8FCBD3BC582C}" destId="{23B9B5CC-E14B-42F2-859C-D5DE223AA56B}" srcOrd="1" destOrd="0" parTransId="{AC07B3DF-0E25-4C7A-9076-F9417FD38A7D}" sibTransId="{EEB254CF-3323-4E7B-843A-1153D1FA7411}"/>
    <dgm:cxn modelId="{F8F80854-D2C3-45AE-AAD3-15A106EDA1F3}" srcId="{BCAD712C-675B-4272-9120-8FCBD3BC582C}" destId="{635B7915-7219-4899-A83A-4F9C4D98D045}" srcOrd="2" destOrd="0" parTransId="{648A0409-2414-4B3B-96DC-9B06E5DB4C70}" sibTransId="{B87B02F3-3F26-41D8-B1DB-8AE2A2768FA7}"/>
    <dgm:cxn modelId="{8C44F358-3016-41AC-86E6-D0A3C3F4A69B}" type="presOf" srcId="{02027687-6464-4516-AF81-74719E606294}" destId="{B832584A-224E-4E43-B3DA-43E2EBD27D41}" srcOrd="0" destOrd="0" presId="urn:microsoft.com/office/officeart/2005/8/layout/vList2"/>
    <dgm:cxn modelId="{F2675B7F-1138-49AF-9FC5-16274932D4CA}" type="presOf" srcId="{BCAD712C-675B-4272-9120-8FCBD3BC582C}" destId="{512B7E5D-E3EE-4A54-896A-4A39EF966C48}" srcOrd="0" destOrd="0" presId="urn:microsoft.com/office/officeart/2005/8/layout/vList2"/>
    <dgm:cxn modelId="{538B76BD-B864-40EB-B0F7-0133D0EF7255}" srcId="{BCAD712C-675B-4272-9120-8FCBD3BC582C}" destId="{4D15B5DA-6CCD-4340-AC91-A5864AEEEBA6}" srcOrd="0" destOrd="0" parTransId="{CD665D2E-7FAD-46F5-8B5E-9E49F378DA87}" sibTransId="{22347581-52FB-4E8F-A68A-C3929883F57E}"/>
    <dgm:cxn modelId="{086B66C0-43C6-4F32-B393-A8DC4A8780F2}" type="presOf" srcId="{50ABC50E-B470-48F0-8B6F-E7858D5EC5FC}" destId="{4078DF4D-7008-4481-808A-85C294450D7F}" srcOrd="0" destOrd="0" presId="urn:microsoft.com/office/officeart/2005/8/layout/vList2"/>
    <dgm:cxn modelId="{0A78A8CA-5021-4142-B79C-D0E49ADF1BC6}" type="presOf" srcId="{3D0BA02D-3C0C-424C-B054-D7FD8529F819}" destId="{C81E2D7E-B8D0-411E-A258-402789554AC5}" srcOrd="0" destOrd="0" presId="urn:microsoft.com/office/officeart/2005/8/layout/vList2"/>
    <dgm:cxn modelId="{FC9935D6-2025-46C6-9A67-03F63C17F8CD}" srcId="{BCAD712C-675B-4272-9120-8FCBD3BC582C}" destId="{02027687-6464-4516-AF81-74719E606294}" srcOrd="6" destOrd="0" parTransId="{D57E2A11-CA57-4AA9-B06D-FE822720C5E8}" sibTransId="{049484AB-7DA7-4149-AC38-CED710C03338}"/>
    <dgm:cxn modelId="{BD9178D7-3637-464C-8C37-91BE75883794}" srcId="{4D15B5DA-6CCD-4340-AC91-A5864AEEEBA6}" destId="{E112379B-9E53-4F1A-8FFA-E1B03BF9CD8C}" srcOrd="0" destOrd="0" parTransId="{2B84BE09-EE31-4DC5-B99E-44401C71CDD6}" sibTransId="{925A97F2-99C7-43C1-9350-BC6D80E85EE1}"/>
    <dgm:cxn modelId="{DCAFB1EC-3C52-4452-BC65-F843D1B847DF}" type="presOf" srcId="{E112379B-9E53-4F1A-8FFA-E1B03BF9CD8C}" destId="{9D82363C-F180-4D1C-9C4D-05462E02C601}" srcOrd="0" destOrd="0" presId="urn:microsoft.com/office/officeart/2005/8/layout/vList2"/>
    <dgm:cxn modelId="{0DE056F3-47A4-4ADC-8B3F-160ECB3F9FCE}" srcId="{BCAD712C-675B-4272-9120-8FCBD3BC582C}" destId="{06B08BCB-7B94-444A-A188-744BD6721D3B}" srcOrd="4" destOrd="0" parTransId="{806FE09B-3C92-4E22-96BF-6A067FA10612}" sibTransId="{EBD41225-280A-4071-A7B6-C7A26B57EC91}"/>
    <dgm:cxn modelId="{54F51BFA-CDF5-4FC7-9BA8-2CF475D2B5B1}" type="presParOf" srcId="{512B7E5D-E3EE-4A54-896A-4A39EF966C48}" destId="{BAE3E628-33E0-49D9-A076-46A5540EAABB}" srcOrd="0" destOrd="0" presId="urn:microsoft.com/office/officeart/2005/8/layout/vList2"/>
    <dgm:cxn modelId="{BC7FE92C-02CF-4FCA-AFF2-10ECFD11FE45}" type="presParOf" srcId="{512B7E5D-E3EE-4A54-896A-4A39EF966C48}" destId="{9D82363C-F180-4D1C-9C4D-05462E02C601}" srcOrd="1" destOrd="0" presId="urn:microsoft.com/office/officeart/2005/8/layout/vList2"/>
    <dgm:cxn modelId="{9016777E-6C25-4521-8E79-1C2F01858ACB}" type="presParOf" srcId="{512B7E5D-E3EE-4A54-896A-4A39EF966C48}" destId="{C52CCD1A-A13C-4E76-8BC1-1EAB825FFE08}" srcOrd="2" destOrd="0" presId="urn:microsoft.com/office/officeart/2005/8/layout/vList2"/>
    <dgm:cxn modelId="{25186F3F-D71C-4484-BDDE-A9A46F7A7811}" type="presParOf" srcId="{512B7E5D-E3EE-4A54-896A-4A39EF966C48}" destId="{A62A3641-D7FB-4085-AC5F-13BB88D89A30}" srcOrd="3" destOrd="0" presId="urn:microsoft.com/office/officeart/2005/8/layout/vList2"/>
    <dgm:cxn modelId="{7A1094C3-2943-41A6-AF60-C79D2A32C857}" type="presParOf" srcId="{512B7E5D-E3EE-4A54-896A-4A39EF966C48}" destId="{FA539DB8-3737-4261-B6D5-8201ADA951B1}" srcOrd="4" destOrd="0" presId="urn:microsoft.com/office/officeart/2005/8/layout/vList2"/>
    <dgm:cxn modelId="{8109B2AC-0349-4D47-95AC-4F3AD62F36F1}" type="presParOf" srcId="{512B7E5D-E3EE-4A54-896A-4A39EF966C48}" destId="{A93C6571-58CC-450E-85E0-6A158F42AA55}" srcOrd="5" destOrd="0" presId="urn:microsoft.com/office/officeart/2005/8/layout/vList2"/>
    <dgm:cxn modelId="{AED7BEDC-EAB6-49B7-9C63-D8A7734FEC41}" type="presParOf" srcId="{512B7E5D-E3EE-4A54-896A-4A39EF966C48}" destId="{4078DF4D-7008-4481-808A-85C294450D7F}" srcOrd="6" destOrd="0" presId="urn:microsoft.com/office/officeart/2005/8/layout/vList2"/>
    <dgm:cxn modelId="{DDB8D90D-58FA-4E04-B003-5142B289CB50}" type="presParOf" srcId="{512B7E5D-E3EE-4A54-896A-4A39EF966C48}" destId="{023CF8A9-6175-46D5-AF8E-A2B1130DC1E1}" srcOrd="7" destOrd="0" presId="urn:microsoft.com/office/officeart/2005/8/layout/vList2"/>
    <dgm:cxn modelId="{D914741A-D35A-40DE-A508-89C8894819B4}" type="presParOf" srcId="{512B7E5D-E3EE-4A54-896A-4A39EF966C48}" destId="{7291982C-976D-4C22-9EE4-3B0BD33B9FF3}" srcOrd="8" destOrd="0" presId="urn:microsoft.com/office/officeart/2005/8/layout/vList2"/>
    <dgm:cxn modelId="{AB4B8F2C-879A-424D-9464-32D8109E49D3}" type="presParOf" srcId="{512B7E5D-E3EE-4A54-896A-4A39EF966C48}" destId="{E4312850-4059-4865-A875-EE7D70F9DAC7}" srcOrd="9" destOrd="0" presId="urn:microsoft.com/office/officeart/2005/8/layout/vList2"/>
    <dgm:cxn modelId="{907F1E85-94E8-4594-8108-70567028C82B}" type="presParOf" srcId="{512B7E5D-E3EE-4A54-896A-4A39EF966C48}" destId="{C81E2D7E-B8D0-411E-A258-402789554AC5}" srcOrd="10" destOrd="0" presId="urn:microsoft.com/office/officeart/2005/8/layout/vList2"/>
    <dgm:cxn modelId="{A7648241-852B-4715-B1D5-5C32EBC3D6B1}" type="presParOf" srcId="{512B7E5D-E3EE-4A54-896A-4A39EF966C48}" destId="{6D05A676-4DF2-490B-A592-60A9FB20F43D}" srcOrd="11" destOrd="0" presId="urn:microsoft.com/office/officeart/2005/8/layout/vList2"/>
    <dgm:cxn modelId="{6C8F157B-EA76-4D40-B391-EB05E2E1B3DE}" type="presParOf" srcId="{512B7E5D-E3EE-4A54-896A-4A39EF966C48}" destId="{B832584A-224E-4E43-B3DA-43E2EBD27D41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090015D-CFAB-46F6-8073-D958AD796D18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7C42BC2-A816-4F17-91EA-433A9B646E91}">
      <dgm:prSet/>
      <dgm:spPr/>
      <dgm:t>
        <a:bodyPr/>
        <a:lstStyle/>
        <a:p>
          <a:r>
            <a:rPr lang="en-US"/>
            <a:t>Display</a:t>
          </a:r>
        </a:p>
      </dgm:t>
    </dgm:pt>
    <dgm:pt modelId="{2C0805EF-A0BC-41FA-9ACB-C6811BE0065F}" type="parTrans" cxnId="{1A6F6F45-8B93-41FE-80F8-523EA09A4ED2}">
      <dgm:prSet/>
      <dgm:spPr/>
      <dgm:t>
        <a:bodyPr/>
        <a:lstStyle/>
        <a:p>
          <a:endParaRPr lang="en-US"/>
        </a:p>
      </dgm:t>
    </dgm:pt>
    <dgm:pt modelId="{B6B51935-439B-430D-84F0-A71F0F657001}" type="sibTrans" cxnId="{1A6F6F45-8B93-41FE-80F8-523EA09A4ED2}">
      <dgm:prSet/>
      <dgm:spPr/>
      <dgm:t>
        <a:bodyPr/>
        <a:lstStyle/>
        <a:p>
          <a:endParaRPr lang="en-US"/>
        </a:p>
      </dgm:t>
    </dgm:pt>
    <dgm:pt modelId="{0627657F-ACAF-4F1D-B5DA-025BB9A5D316}">
      <dgm:prSet/>
      <dgm:spPr/>
      <dgm:t>
        <a:bodyPr/>
        <a:lstStyle/>
        <a:p>
          <a:r>
            <a:rPr lang="en-US"/>
            <a:t>Display conversational transcripts</a:t>
          </a:r>
        </a:p>
      </dgm:t>
    </dgm:pt>
    <dgm:pt modelId="{40068374-F9F2-4029-9B0E-6FEB6157B531}" type="parTrans" cxnId="{C76482FC-85B6-4A7C-B756-CA21C919FB6D}">
      <dgm:prSet/>
      <dgm:spPr/>
      <dgm:t>
        <a:bodyPr/>
        <a:lstStyle/>
        <a:p>
          <a:endParaRPr lang="en-US"/>
        </a:p>
      </dgm:t>
    </dgm:pt>
    <dgm:pt modelId="{E3047486-7F5B-4F1D-A01C-AE3E9A2D6430}" type="sibTrans" cxnId="{C76482FC-85B6-4A7C-B756-CA21C919FB6D}">
      <dgm:prSet/>
      <dgm:spPr/>
      <dgm:t>
        <a:bodyPr/>
        <a:lstStyle/>
        <a:p>
          <a:endParaRPr lang="en-US"/>
        </a:p>
      </dgm:t>
    </dgm:pt>
    <dgm:pt modelId="{5DBD4107-E4F0-4C3A-8C83-7D006E523039}">
      <dgm:prSet/>
      <dgm:spPr/>
      <dgm:t>
        <a:bodyPr/>
        <a:lstStyle/>
        <a:p>
          <a:r>
            <a:rPr lang="en-US"/>
            <a:t>Visualise</a:t>
          </a:r>
        </a:p>
      </dgm:t>
    </dgm:pt>
    <dgm:pt modelId="{45AF4E01-D298-412C-A791-A15D696F0A16}" type="parTrans" cxnId="{0D2EBD1F-2B1B-469C-A4BC-AA329331EB5E}">
      <dgm:prSet/>
      <dgm:spPr/>
      <dgm:t>
        <a:bodyPr/>
        <a:lstStyle/>
        <a:p>
          <a:endParaRPr lang="en-US"/>
        </a:p>
      </dgm:t>
    </dgm:pt>
    <dgm:pt modelId="{CC934BA0-CB45-43EA-9303-84F26DB963B0}" type="sibTrans" cxnId="{0D2EBD1F-2B1B-469C-A4BC-AA329331EB5E}">
      <dgm:prSet/>
      <dgm:spPr/>
      <dgm:t>
        <a:bodyPr/>
        <a:lstStyle/>
        <a:p>
          <a:endParaRPr lang="en-US"/>
        </a:p>
      </dgm:t>
    </dgm:pt>
    <dgm:pt modelId="{39DC89D1-FFFB-40D7-BF01-CA06962F94AE}">
      <dgm:prSet/>
      <dgm:spPr/>
      <dgm:t>
        <a:bodyPr/>
        <a:lstStyle/>
        <a:p>
          <a:r>
            <a:rPr lang="en-US" dirty="0" err="1"/>
            <a:t>Visualise</a:t>
          </a:r>
          <a:r>
            <a:rPr lang="en-US" dirty="0"/>
            <a:t> relationships between different parts of conversation</a:t>
          </a:r>
        </a:p>
      </dgm:t>
    </dgm:pt>
    <dgm:pt modelId="{9B7451D9-78C0-4FBE-9C74-476819DD1FEE}" type="parTrans" cxnId="{C5A174E7-B65B-446A-AFB8-7F4171FA66A1}">
      <dgm:prSet/>
      <dgm:spPr/>
      <dgm:t>
        <a:bodyPr/>
        <a:lstStyle/>
        <a:p>
          <a:endParaRPr lang="en-US"/>
        </a:p>
      </dgm:t>
    </dgm:pt>
    <dgm:pt modelId="{4D176699-C5E8-4940-A348-F154901DA935}" type="sibTrans" cxnId="{C5A174E7-B65B-446A-AFB8-7F4171FA66A1}">
      <dgm:prSet/>
      <dgm:spPr/>
      <dgm:t>
        <a:bodyPr/>
        <a:lstStyle/>
        <a:p>
          <a:endParaRPr lang="en-US"/>
        </a:p>
      </dgm:t>
    </dgm:pt>
    <dgm:pt modelId="{4040C70A-E371-41BC-AAE5-6EA5BFC8706C}">
      <dgm:prSet/>
      <dgm:spPr/>
      <dgm:t>
        <a:bodyPr/>
        <a:lstStyle/>
        <a:p>
          <a:r>
            <a:rPr lang="en-US" dirty="0"/>
            <a:t>Store</a:t>
          </a:r>
        </a:p>
      </dgm:t>
    </dgm:pt>
    <dgm:pt modelId="{E057366D-E525-4630-88A7-9F624A43E72E}" type="parTrans" cxnId="{49FB9F8B-3387-48ED-B53C-609B4D9C691F}">
      <dgm:prSet/>
      <dgm:spPr/>
      <dgm:t>
        <a:bodyPr/>
        <a:lstStyle/>
        <a:p>
          <a:endParaRPr lang="en-US"/>
        </a:p>
      </dgm:t>
    </dgm:pt>
    <dgm:pt modelId="{8C510330-A241-43F8-AFA2-123F41765AAC}" type="sibTrans" cxnId="{49FB9F8B-3387-48ED-B53C-609B4D9C691F}">
      <dgm:prSet/>
      <dgm:spPr/>
      <dgm:t>
        <a:bodyPr/>
        <a:lstStyle/>
        <a:p>
          <a:endParaRPr lang="en-US"/>
        </a:p>
      </dgm:t>
    </dgm:pt>
    <dgm:pt modelId="{D612C007-ED5C-418A-A060-90F64080BEED}">
      <dgm:prSet/>
      <dgm:spPr/>
      <dgm:t>
        <a:bodyPr/>
        <a:lstStyle/>
        <a:p>
          <a:r>
            <a:rPr lang="en-US"/>
            <a:t>Store data in a format for quantitative analysis</a:t>
          </a:r>
        </a:p>
      </dgm:t>
    </dgm:pt>
    <dgm:pt modelId="{AEF12D25-B369-4789-9C05-EE3478CAB50B}" type="parTrans" cxnId="{E2320F0E-E35F-4935-9AB1-9E5B1229063B}">
      <dgm:prSet/>
      <dgm:spPr/>
      <dgm:t>
        <a:bodyPr/>
        <a:lstStyle/>
        <a:p>
          <a:endParaRPr lang="en-US"/>
        </a:p>
      </dgm:t>
    </dgm:pt>
    <dgm:pt modelId="{ACECF607-7DE4-45A0-9A22-A7DCE6291914}" type="sibTrans" cxnId="{E2320F0E-E35F-4935-9AB1-9E5B1229063B}">
      <dgm:prSet/>
      <dgm:spPr/>
      <dgm:t>
        <a:bodyPr/>
        <a:lstStyle/>
        <a:p>
          <a:endParaRPr lang="en-US"/>
        </a:p>
      </dgm:t>
    </dgm:pt>
    <dgm:pt modelId="{97D7CE70-D523-414E-B244-7AA9FAF7D248}">
      <dgm:prSet/>
      <dgm:spPr/>
      <dgm:t>
        <a:bodyPr/>
        <a:lstStyle/>
        <a:p>
          <a:r>
            <a:rPr lang="en-US" dirty="0"/>
            <a:t>Search</a:t>
          </a:r>
        </a:p>
      </dgm:t>
    </dgm:pt>
    <dgm:pt modelId="{3E55A66B-1C2B-4FEC-96E4-BF04308669F9}" type="parTrans" cxnId="{BCAD0473-6800-4790-A371-6A016443189D}">
      <dgm:prSet/>
      <dgm:spPr/>
      <dgm:t>
        <a:bodyPr/>
        <a:lstStyle/>
        <a:p>
          <a:endParaRPr lang="zh-TW" altLang="en-US"/>
        </a:p>
      </dgm:t>
    </dgm:pt>
    <dgm:pt modelId="{598E1634-BC00-4762-AAD9-18FC23294D15}" type="sibTrans" cxnId="{BCAD0473-6800-4790-A371-6A016443189D}">
      <dgm:prSet/>
      <dgm:spPr/>
      <dgm:t>
        <a:bodyPr/>
        <a:lstStyle/>
        <a:p>
          <a:endParaRPr lang="zh-TW" altLang="en-US"/>
        </a:p>
      </dgm:t>
    </dgm:pt>
    <dgm:pt modelId="{08F8BBB6-57E9-4A36-B82C-B5266303D227}">
      <dgm:prSet/>
      <dgm:spPr/>
      <dgm:t>
        <a:bodyPr/>
        <a:lstStyle/>
        <a:p>
          <a:r>
            <a:rPr lang="en-US" dirty="0"/>
            <a:t>Search conversational transcripts to find  language  phenomena of interest </a:t>
          </a:r>
        </a:p>
      </dgm:t>
    </dgm:pt>
    <dgm:pt modelId="{8F312013-DEB5-441C-85ED-CC989F387F31}" type="parTrans" cxnId="{9C64C0F5-0F94-4378-950B-634CA3B8D903}">
      <dgm:prSet/>
      <dgm:spPr/>
      <dgm:t>
        <a:bodyPr/>
        <a:lstStyle/>
        <a:p>
          <a:endParaRPr lang="zh-TW" altLang="en-US"/>
        </a:p>
      </dgm:t>
    </dgm:pt>
    <dgm:pt modelId="{8F891DAD-8F92-4BE4-A084-EDB94117474A}" type="sibTrans" cxnId="{9C64C0F5-0F94-4378-950B-634CA3B8D903}">
      <dgm:prSet/>
      <dgm:spPr/>
      <dgm:t>
        <a:bodyPr/>
        <a:lstStyle/>
        <a:p>
          <a:endParaRPr lang="zh-TW" altLang="en-US"/>
        </a:p>
      </dgm:t>
    </dgm:pt>
    <dgm:pt modelId="{AB47617A-9A53-445C-B0F8-E61E1A1D0939}" type="pres">
      <dgm:prSet presAssocID="{E090015D-CFAB-46F6-8073-D958AD796D18}" presName="Name0" presStyleCnt="0">
        <dgm:presLayoutVars>
          <dgm:dir/>
          <dgm:animLvl val="lvl"/>
          <dgm:resizeHandles val="exact"/>
        </dgm:presLayoutVars>
      </dgm:prSet>
      <dgm:spPr/>
    </dgm:pt>
    <dgm:pt modelId="{522255F3-2444-4796-A6B1-6C34EB1E6167}" type="pres">
      <dgm:prSet presAssocID="{77C42BC2-A816-4F17-91EA-433A9B646E91}" presName="linNode" presStyleCnt="0"/>
      <dgm:spPr/>
    </dgm:pt>
    <dgm:pt modelId="{82087A36-2B83-4B9E-BAF8-8D07CE213989}" type="pres">
      <dgm:prSet presAssocID="{77C42BC2-A816-4F17-91EA-433A9B646E91}" presName="parentText" presStyleLbl="alignNode1" presStyleIdx="0" presStyleCnt="4">
        <dgm:presLayoutVars>
          <dgm:chMax val="1"/>
          <dgm:bulletEnabled/>
        </dgm:presLayoutVars>
      </dgm:prSet>
      <dgm:spPr/>
    </dgm:pt>
    <dgm:pt modelId="{34456FA6-0368-4CA3-9AC4-B6121C46CCC2}" type="pres">
      <dgm:prSet presAssocID="{77C42BC2-A816-4F17-91EA-433A9B646E91}" presName="descendantText" presStyleLbl="alignAccFollowNode1" presStyleIdx="0" presStyleCnt="4">
        <dgm:presLayoutVars>
          <dgm:bulletEnabled/>
        </dgm:presLayoutVars>
      </dgm:prSet>
      <dgm:spPr/>
    </dgm:pt>
    <dgm:pt modelId="{71376670-1A74-454D-8FDB-B64E623460BC}" type="pres">
      <dgm:prSet presAssocID="{B6B51935-439B-430D-84F0-A71F0F657001}" presName="sp" presStyleCnt="0"/>
      <dgm:spPr/>
    </dgm:pt>
    <dgm:pt modelId="{3A2775B3-7879-4B31-AA4E-0E4D6D1485CD}" type="pres">
      <dgm:prSet presAssocID="{5DBD4107-E4F0-4C3A-8C83-7D006E523039}" presName="linNode" presStyleCnt="0"/>
      <dgm:spPr/>
    </dgm:pt>
    <dgm:pt modelId="{7AC3FADC-A8D4-46E1-A106-299AE115B3C6}" type="pres">
      <dgm:prSet presAssocID="{5DBD4107-E4F0-4C3A-8C83-7D006E523039}" presName="parentText" presStyleLbl="alignNode1" presStyleIdx="1" presStyleCnt="4">
        <dgm:presLayoutVars>
          <dgm:chMax val="1"/>
          <dgm:bulletEnabled/>
        </dgm:presLayoutVars>
      </dgm:prSet>
      <dgm:spPr/>
    </dgm:pt>
    <dgm:pt modelId="{B163B941-EE8F-4F28-A9C1-A1DB44385286}" type="pres">
      <dgm:prSet presAssocID="{5DBD4107-E4F0-4C3A-8C83-7D006E523039}" presName="descendantText" presStyleLbl="alignAccFollowNode1" presStyleIdx="1" presStyleCnt="4">
        <dgm:presLayoutVars>
          <dgm:bulletEnabled/>
        </dgm:presLayoutVars>
      </dgm:prSet>
      <dgm:spPr/>
    </dgm:pt>
    <dgm:pt modelId="{2142185D-C757-4371-A504-185A18F7AF47}" type="pres">
      <dgm:prSet presAssocID="{CC934BA0-CB45-43EA-9303-84F26DB963B0}" presName="sp" presStyleCnt="0"/>
      <dgm:spPr/>
    </dgm:pt>
    <dgm:pt modelId="{F0628CA1-EE61-4CFA-AA21-F5E2981DC832}" type="pres">
      <dgm:prSet presAssocID="{97D7CE70-D523-414E-B244-7AA9FAF7D248}" presName="linNode" presStyleCnt="0"/>
      <dgm:spPr/>
    </dgm:pt>
    <dgm:pt modelId="{B4F439C7-E6EE-484D-B3D6-C0D9C47432AE}" type="pres">
      <dgm:prSet presAssocID="{97D7CE70-D523-414E-B244-7AA9FAF7D248}" presName="parentText" presStyleLbl="alignNode1" presStyleIdx="2" presStyleCnt="4">
        <dgm:presLayoutVars>
          <dgm:chMax val="1"/>
          <dgm:bulletEnabled/>
        </dgm:presLayoutVars>
      </dgm:prSet>
      <dgm:spPr/>
    </dgm:pt>
    <dgm:pt modelId="{7DBE5AA3-E061-4360-BCE6-C307082D64A1}" type="pres">
      <dgm:prSet presAssocID="{97D7CE70-D523-414E-B244-7AA9FAF7D248}" presName="descendantText" presStyleLbl="alignAccFollowNode1" presStyleIdx="2" presStyleCnt="4">
        <dgm:presLayoutVars>
          <dgm:bulletEnabled/>
        </dgm:presLayoutVars>
      </dgm:prSet>
      <dgm:spPr/>
    </dgm:pt>
    <dgm:pt modelId="{91C62126-6C61-4D3E-A8AD-10DDD085B468}" type="pres">
      <dgm:prSet presAssocID="{598E1634-BC00-4762-AAD9-18FC23294D15}" presName="sp" presStyleCnt="0"/>
      <dgm:spPr/>
    </dgm:pt>
    <dgm:pt modelId="{FE6765F3-5134-403B-960B-DB9712B0279E}" type="pres">
      <dgm:prSet presAssocID="{4040C70A-E371-41BC-AAE5-6EA5BFC8706C}" presName="linNode" presStyleCnt="0"/>
      <dgm:spPr/>
    </dgm:pt>
    <dgm:pt modelId="{C84B130A-8A3E-44A7-B6E4-5095C582BB46}" type="pres">
      <dgm:prSet presAssocID="{4040C70A-E371-41BC-AAE5-6EA5BFC8706C}" presName="parentText" presStyleLbl="alignNode1" presStyleIdx="3" presStyleCnt="4">
        <dgm:presLayoutVars>
          <dgm:chMax val="1"/>
          <dgm:bulletEnabled/>
        </dgm:presLayoutVars>
      </dgm:prSet>
      <dgm:spPr/>
    </dgm:pt>
    <dgm:pt modelId="{128BFB8F-818A-4936-B82F-D686B95A559B}" type="pres">
      <dgm:prSet presAssocID="{4040C70A-E371-41BC-AAE5-6EA5BFC8706C}" presName="descendantText" presStyleLbl="alignAccFollowNode1" presStyleIdx="3" presStyleCnt="4">
        <dgm:presLayoutVars>
          <dgm:bulletEnabled/>
        </dgm:presLayoutVars>
      </dgm:prSet>
      <dgm:spPr/>
    </dgm:pt>
  </dgm:ptLst>
  <dgm:cxnLst>
    <dgm:cxn modelId="{07E2BC06-C356-450D-AC5C-3012532B5D16}" type="presOf" srcId="{E090015D-CFAB-46F6-8073-D958AD796D18}" destId="{AB47617A-9A53-445C-B0F8-E61E1A1D0939}" srcOrd="0" destOrd="0" presId="urn:microsoft.com/office/officeart/2016/7/layout/VerticalSolidActionList"/>
    <dgm:cxn modelId="{E2320F0E-E35F-4935-9AB1-9E5B1229063B}" srcId="{4040C70A-E371-41BC-AAE5-6EA5BFC8706C}" destId="{D612C007-ED5C-418A-A060-90F64080BEED}" srcOrd="0" destOrd="0" parTransId="{AEF12D25-B369-4789-9C05-EE3478CAB50B}" sibTransId="{ACECF607-7DE4-45A0-9A22-A7DCE6291914}"/>
    <dgm:cxn modelId="{0D2EBD1F-2B1B-469C-A4BC-AA329331EB5E}" srcId="{E090015D-CFAB-46F6-8073-D958AD796D18}" destId="{5DBD4107-E4F0-4C3A-8C83-7D006E523039}" srcOrd="1" destOrd="0" parTransId="{45AF4E01-D298-412C-A791-A15D696F0A16}" sibTransId="{CC934BA0-CB45-43EA-9303-84F26DB963B0}"/>
    <dgm:cxn modelId="{18587520-DEE1-460D-A6C2-73E2A5DAB5C5}" type="presOf" srcId="{4040C70A-E371-41BC-AAE5-6EA5BFC8706C}" destId="{C84B130A-8A3E-44A7-B6E4-5095C582BB46}" srcOrd="0" destOrd="0" presId="urn:microsoft.com/office/officeart/2016/7/layout/VerticalSolidActionList"/>
    <dgm:cxn modelId="{5B790E22-1A5F-4E08-82C7-0E9D85569FDA}" type="presOf" srcId="{5DBD4107-E4F0-4C3A-8C83-7D006E523039}" destId="{7AC3FADC-A8D4-46E1-A106-299AE115B3C6}" srcOrd="0" destOrd="0" presId="urn:microsoft.com/office/officeart/2016/7/layout/VerticalSolidActionList"/>
    <dgm:cxn modelId="{1A6F6F45-8B93-41FE-80F8-523EA09A4ED2}" srcId="{E090015D-CFAB-46F6-8073-D958AD796D18}" destId="{77C42BC2-A816-4F17-91EA-433A9B646E91}" srcOrd="0" destOrd="0" parTransId="{2C0805EF-A0BC-41FA-9ACB-C6811BE0065F}" sibTransId="{B6B51935-439B-430D-84F0-A71F0F657001}"/>
    <dgm:cxn modelId="{BCAD0473-6800-4790-A371-6A016443189D}" srcId="{E090015D-CFAB-46F6-8073-D958AD796D18}" destId="{97D7CE70-D523-414E-B244-7AA9FAF7D248}" srcOrd="2" destOrd="0" parTransId="{3E55A66B-1C2B-4FEC-96E4-BF04308669F9}" sibTransId="{598E1634-BC00-4762-AAD9-18FC23294D15}"/>
    <dgm:cxn modelId="{49FB9F8B-3387-48ED-B53C-609B4D9C691F}" srcId="{E090015D-CFAB-46F6-8073-D958AD796D18}" destId="{4040C70A-E371-41BC-AAE5-6EA5BFC8706C}" srcOrd="3" destOrd="0" parTransId="{E057366D-E525-4630-88A7-9F624A43E72E}" sibTransId="{8C510330-A241-43F8-AFA2-123F41765AAC}"/>
    <dgm:cxn modelId="{66E27DA2-C51B-4A47-BBBB-0748163BBF23}" type="presOf" srcId="{97D7CE70-D523-414E-B244-7AA9FAF7D248}" destId="{B4F439C7-E6EE-484D-B3D6-C0D9C47432AE}" srcOrd="0" destOrd="0" presId="urn:microsoft.com/office/officeart/2016/7/layout/VerticalSolidActionList"/>
    <dgm:cxn modelId="{094F8FAE-2AC6-40C7-B6F0-1F655FAF4BE9}" type="presOf" srcId="{D612C007-ED5C-418A-A060-90F64080BEED}" destId="{128BFB8F-818A-4936-B82F-D686B95A559B}" srcOrd="0" destOrd="0" presId="urn:microsoft.com/office/officeart/2016/7/layout/VerticalSolidActionList"/>
    <dgm:cxn modelId="{AE7A89C7-3126-4E87-95EE-776B9E5B4362}" type="presOf" srcId="{08F8BBB6-57E9-4A36-B82C-B5266303D227}" destId="{7DBE5AA3-E061-4360-BCE6-C307082D64A1}" srcOrd="0" destOrd="0" presId="urn:microsoft.com/office/officeart/2016/7/layout/VerticalSolidActionList"/>
    <dgm:cxn modelId="{E9A0A4CE-8264-49B6-9E51-D093F43701B6}" type="presOf" srcId="{77C42BC2-A816-4F17-91EA-433A9B646E91}" destId="{82087A36-2B83-4B9E-BAF8-8D07CE213989}" srcOrd="0" destOrd="0" presId="urn:microsoft.com/office/officeart/2016/7/layout/VerticalSolidActionList"/>
    <dgm:cxn modelId="{9C98CAD1-BC83-43D8-A2F7-B552F6BBB976}" type="presOf" srcId="{39DC89D1-FFFB-40D7-BF01-CA06962F94AE}" destId="{B163B941-EE8F-4F28-A9C1-A1DB44385286}" srcOrd="0" destOrd="0" presId="urn:microsoft.com/office/officeart/2016/7/layout/VerticalSolidActionList"/>
    <dgm:cxn modelId="{2B751AE0-3671-4913-8404-3A9773728EFA}" type="presOf" srcId="{0627657F-ACAF-4F1D-B5DA-025BB9A5D316}" destId="{34456FA6-0368-4CA3-9AC4-B6121C46CCC2}" srcOrd="0" destOrd="0" presId="urn:microsoft.com/office/officeart/2016/7/layout/VerticalSolidActionList"/>
    <dgm:cxn modelId="{C5A174E7-B65B-446A-AFB8-7F4171FA66A1}" srcId="{5DBD4107-E4F0-4C3A-8C83-7D006E523039}" destId="{39DC89D1-FFFB-40D7-BF01-CA06962F94AE}" srcOrd="0" destOrd="0" parTransId="{9B7451D9-78C0-4FBE-9C74-476819DD1FEE}" sibTransId="{4D176699-C5E8-4940-A348-F154901DA935}"/>
    <dgm:cxn modelId="{9C64C0F5-0F94-4378-950B-634CA3B8D903}" srcId="{97D7CE70-D523-414E-B244-7AA9FAF7D248}" destId="{08F8BBB6-57E9-4A36-B82C-B5266303D227}" srcOrd="0" destOrd="0" parTransId="{8F312013-DEB5-441C-85ED-CC989F387F31}" sibTransId="{8F891DAD-8F92-4BE4-A084-EDB94117474A}"/>
    <dgm:cxn modelId="{C76482FC-85B6-4A7C-B756-CA21C919FB6D}" srcId="{77C42BC2-A816-4F17-91EA-433A9B646E91}" destId="{0627657F-ACAF-4F1D-B5DA-025BB9A5D316}" srcOrd="0" destOrd="0" parTransId="{40068374-F9F2-4029-9B0E-6FEB6157B531}" sibTransId="{E3047486-7F5B-4F1D-A01C-AE3E9A2D6430}"/>
    <dgm:cxn modelId="{79A72FDB-05C1-4506-A3A8-E54607C0985D}" type="presParOf" srcId="{AB47617A-9A53-445C-B0F8-E61E1A1D0939}" destId="{522255F3-2444-4796-A6B1-6C34EB1E6167}" srcOrd="0" destOrd="0" presId="urn:microsoft.com/office/officeart/2016/7/layout/VerticalSolidActionList"/>
    <dgm:cxn modelId="{0551C72F-EE6E-40EE-B634-6E630531CB04}" type="presParOf" srcId="{522255F3-2444-4796-A6B1-6C34EB1E6167}" destId="{82087A36-2B83-4B9E-BAF8-8D07CE213989}" srcOrd="0" destOrd="0" presId="urn:microsoft.com/office/officeart/2016/7/layout/VerticalSolidActionList"/>
    <dgm:cxn modelId="{A2291F2D-3299-4D9F-B6D0-15E12E80A0B4}" type="presParOf" srcId="{522255F3-2444-4796-A6B1-6C34EB1E6167}" destId="{34456FA6-0368-4CA3-9AC4-B6121C46CCC2}" srcOrd="1" destOrd="0" presId="urn:microsoft.com/office/officeart/2016/7/layout/VerticalSolidActionList"/>
    <dgm:cxn modelId="{BB480D0C-8C5A-4ABF-A8A4-4A269F96D13F}" type="presParOf" srcId="{AB47617A-9A53-445C-B0F8-E61E1A1D0939}" destId="{71376670-1A74-454D-8FDB-B64E623460BC}" srcOrd="1" destOrd="0" presId="urn:microsoft.com/office/officeart/2016/7/layout/VerticalSolidActionList"/>
    <dgm:cxn modelId="{8BB57324-A32C-438C-B4F6-12D00D069738}" type="presParOf" srcId="{AB47617A-9A53-445C-B0F8-E61E1A1D0939}" destId="{3A2775B3-7879-4B31-AA4E-0E4D6D1485CD}" srcOrd="2" destOrd="0" presId="urn:microsoft.com/office/officeart/2016/7/layout/VerticalSolidActionList"/>
    <dgm:cxn modelId="{802AC601-16F6-4F0D-A628-D126DB622FAC}" type="presParOf" srcId="{3A2775B3-7879-4B31-AA4E-0E4D6D1485CD}" destId="{7AC3FADC-A8D4-46E1-A106-299AE115B3C6}" srcOrd="0" destOrd="0" presId="urn:microsoft.com/office/officeart/2016/7/layout/VerticalSolidActionList"/>
    <dgm:cxn modelId="{93870381-F2BC-4FB2-A4E5-1FA47E78AADC}" type="presParOf" srcId="{3A2775B3-7879-4B31-AA4E-0E4D6D1485CD}" destId="{B163B941-EE8F-4F28-A9C1-A1DB44385286}" srcOrd="1" destOrd="0" presId="urn:microsoft.com/office/officeart/2016/7/layout/VerticalSolidActionList"/>
    <dgm:cxn modelId="{BFC25EA4-68F0-448E-80CA-C6FBB78CCC86}" type="presParOf" srcId="{AB47617A-9A53-445C-B0F8-E61E1A1D0939}" destId="{2142185D-C757-4371-A504-185A18F7AF47}" srcOrd="3" destOrd="0" presId="urn:microsoft.com/office/officeart/2016/7/layout/VerticalSolidActionList"/>
    <dgm:cxn modelId="{3C4F2261-9778-4317-AC64-BC06135CC3BB}" type="presParOf" srcId="{AB47617A-9A53-445C-B0F8-E61E1A1D0939}" destId="{F0628CA1-EE61-4CFA-AA21-F5E2981DC832}" srcOrd="4" destOrd="0" presId="urn:microsoft.com/office/officeart/2016/7/layout/VerticalSolidActionList"/>
    <dgm:cxn modelId="{38BAC48B-BBB8-4FDE-B1C3-55E0A0CA6BA7}" type="presParOf" srcId="{F0628CA1-EE61-4CFA-AA21-F5E2981DC832}" destId="{B4F439C7-E6EE-484D-B3D6-C0D9C47432AE}" srcOrd="0" destOrd="0" presId="urn:microsoft.com/office/officeart/2016/7/layout/VerticalSolidActionList"/>
    <dgm:cxn modelId="{0AD04B80-EC6E-45EB-B755-E2D9838D444D}" type="presParOf" srcId="{F0628CA1-EE61-4CFA-AA21-F5E2981DC832}" destId="{7DBE5AA3-E061-4360-BCE6-C307082D64A1}" srcOrd="1" destOrd="0" presId="urn:microsoft.com/office/officeart/2016/7/layout/VerticalSolidActionList"/>
    <dgm:cxn modelId="{7AE1DE53-2A6C-4D54-A668-BA36E23BEDB3}" type="presParOf" srcId="{AB47617A-9A53-445C-B0F8-E61E1A1D0939}" destId="{91C62126-6C61-4D3E-A8AD-10DDD085B468}" srcOrd="5" destOrd="0" presId="urn:microsoft.com/office/officeart/2016/7/layout/VerticalSolidActionList"/>
    <dgm:cxn modelId="{B55A50E2-497C-44EA-8FEF-302E8DD6DAEB}" type="presParOf" srcId="{AB47617A-9A53-445C-B0F8-E61E1A1D0939}" destId="{FE6765F3-5134-403B-960B-DB9712B0279E}" srcOrd="6" destOrd="0" presId="urn:microsoft.com/office/officeart/2016/7/layout/VerticalSolidActionList"/>
    <dgm:cxn modelId="{5FC72FE5-4673-45CC-A897-7601E838469D}" type="presParOf" srcId="{FE6765F3-5134-403B-960B-DB9712B0279E}" destId="{C84B130A-8A3E-44A7-B6E4-5095C582BB46}" srcOrd="0" destOrd="0" presId="urn:microsoft.com/office/officeart/2016/7/layout/VerticalSolidActionList"/>
    <dgm:cxn modelId="{F2781E52-F257-434D-A7D1-829855605013}" type="presParOf" srcId="{FE6765F3-5134-403B-960B-DB9712B0279E}" destId="{128BFB8F-818A-4936-B82F-D686B95A559B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68F66D-B26D-4E12-910E-59ECDE39BD59}">
      <dsp:nvSpPr>
        <dsp:cNvPr id="0" name=""/>
        <dsp:cNvSpPr/>
      </dsp:nvSpPr>
      <dsp:spPr>
        <a:xfrm>
          <a:off x="0" y="4103"/>
          <a:ext cx="7188199" cy="87402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E41875-4AEF-431E-A60E-3A2346CCB91A}">
      <dsp:nvSpPr>
        <dsp:cNvPr id="0" name=""/>
        <dsp:cNvSpPr/>
      </dsp:nvSpPr>
      <dsp:spPr>
        <a:xfrm>
          <a:off x="264391" y="200757"/>
          <a:ext cx="480711" cy="4807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C8A407-2324-4CAE-80A3-6749A3AFA331}">
      <dsp:nvSpPr>
        <dsp:cNvPr id="0" name=""/>
        <dsp:cNvSpPr/>
      </dsp:nvSpPr>
      <dsp:spPr>
        <a:xfrm>
          <a:off x="1009493" y="4103"/>
          <a:ext cx="6178705" cy="87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500" tIns="92500" rIns="92500" bIns="925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Introduce ourselves</a:t>
          </a:r>
        </a:p>
      </dsp:txBody>
      <dsp:txXfrm>
        <a:off x="1009493" y="4103"/>
        <a:ext cx="6178705" cy="874020"/>
      </dsp:txXfrm>
    </dsp:sp>
    <dsp:sp modelId="{39534BA5-2D4B-418D-AA40-5A059C29259A}">
      <dsp:nvSpPr>
        <dsp:cNvPr id="0" name=""/>
        <dsp:cNvSpPr/>
      </dsp:nvSpPr>
      <dsp:spPr>
        <a:xfrm>
          <a:off x="0" y="1096628"/>
          <a:ext cx="7188199" cy="87402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B2D16D-BB3F-4974-B515-0D3775D23E14}">
      <dsp:nvSpPr>
        <dsp:cNvPr id="0" name=""/>
        <dsp:cNvSpPr/>
      </dsp:nvSpPr>
      <dsp:spPr>
        <a:xfrm>
          <a:off x="264391" y="1293283"/>
          <a:ext cx="480711" cy="4807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3BFAAC-7FCF-4350-BCD0-DBB6C2FC827B}">
      <dsp:nvSpPr>
        <dsp:cNvPr id="0" name=""/>
        <dsp:cNvSpPr/>
      </dsp:nvSpPr>
      <dsp:spPr>
        <a:xfrm>
          <a:off x="1009493" y="1096628"/>
          <a:ext cx="6178705" cy="87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500" tIns="92500" rIns="92500" bIns="925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Explain what this course is about</a:t>
          </a:r>
        </a:p>
      </dsp:txBody>
      <dsp:txXfrm>
        <a:off x="1009493" y="1096628"/>
        <a:ext cx="6178705" cy="874020"/>
      </dsp:txXfrm>
    </dsp:sp>
    <dsp:sp modelId="{2AC4FB51-8700-4131-9A7A-E91D13C53D99}">
      <dsp:nvSpPr>
        <dsp:cNvPr id="0" name=""/>
        <dsp:cNvSpPr/>
      </dsp:nvSpPr>
      <dsp:spPr>
        <a:xfrm>
          <a:off x="0" y="2189153"/>
          <a:ext cx="7188199" cy="87402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75050B-9904-49D2-BB57-D5B309ADF4F1}">
      <dsp:nvSpPr>
        <dsp:cNvPr id="0" name=""/>
        <dsp:cNvSpPr/>
      </dsp:nvSpPr>
      <dsp:spPr>
        <a:xfrm>
          <a:off x="264391" y="2385808"/>
          <a:ext cx="480711" cy="4807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993319-AA0A-4C53-BBAD-4D40D8FB7242}">
      <dsp:nvSpPr>
        <dsp:cNvPr id="0" name=""/>
        <dsp:cNvSpPr/>
      </dsp:nvSpPr>
      <dsp:spPr>
        <a:xfrm>
          <a:off x="1009493" y="2189153"/>
          <a:ext cx="6178705" cy="87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500" tIns="92500" rIns="92500" bIns="925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Explain the assessment structure of this class</a:t>
          </a:r>
        </a:p>
      </dsp:txBody>
      <dsp:txXfrm>
        <a:off x="1009493" y="2189153"/>
        <a:ext cx="6178705" cy="874020"/>
      </dsp:txXfrm>
    </dsp:sp>
    <dsp:sp modelId="{7AC0090C-8986-4B47-9886-10F89BA85684}">
      <dsp:nvSpPr>
        <dsp:cNvPr id="0" name=""/>
        <dsp:cNvSpPr/>
      </dsp:nvSpPr>
      <dsp:spPr>
        <a:xfrm>
          <a:off x="0" y="3281679"/>
          <a:ext cx="7188199" cy="87402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30575E-1E14-4757-BA63-1D4A1F9F5359}">
      <dsp:nvSpPr>
        <dsp:cNvPr id="0" name=""/>
        <dsp:cNvSpPr/>
      </dsp:nvSpPr>
      <dsp:spPr>
        <a:xfrm>
          <a:off x="264391" y="3478333"/>
          <a:ext cx="480711" cy="48071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9A0DE7-E4FD-4EC9-8238-BA7E1166635C}">
      <dsp:nvSpPr>
        <dsp:cNvPr id="0" name=""/>
        <dsp:cNvSpPr/>
      </dsp:nvSpPr>
      <dsp:spPr>
        <a:xfrm>
          <a:off x="1009493" y="3281679"/>
          <a:ext cx="6178705" cy="87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500" tIns="92500" rIns="92500" bIns="925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Form groups and start discussing your project topic</a:t>
          </a:r>
        </a:p>
      </dsp:txBody>
      <dsp:txXfrm>
        <a:off x="1009493" y="3281679"/>
        <a:ext cx="6178705" cy="874020"/>
      </dsp:txXfrm>
    </dsp:sp>
    <dsp:sp modelId="{9FFCD848-BAE9-453C-8E42-02C660C3A0E8}">
      <dsp:nvSpPr>
        <dsp:cNvPr id="0" name=""/>
        <dsp:cNvSpPr/>
      </dsp:nvSpPr>
      <dsp:spPr>
        <a:xfrm>
          <a:off x="0" y="4374204"/>
          <a:ext cx="7188199" cy="87402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699203-AEB2-439E-A211-0096EF4E8D6B}">
      <dsp:nvSpPr>
        <dsp:cNvPr id="0" name=""/>
        <dsp:cNvSpPr/>
      </dsp:nvSpPr>
      <dsp:spPr>
        <a:xfrm>
          <a:off x="264391" y="4570858"/>
          <a:ext cx="480711" cy="48071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70D747-8934-4936-AF8C-56B86B183C35}">
      <dsp:nvSpPr>
        <dsp:cNvPr id="0" name=""/>
        <dsp:cNvSpPr/>
      </dsp:nvSpPr>
      <dsp:spPr>
        <a:xfrm>
          <a:off x="1009493" y="4374204"/>
          <a:ext cx="6178705" cy="87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500" tIns="92500" rIns="92500" bIns="925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Get started with Rezonator and discourse-functional transcription</a:t>
          </a:r>
        </a:p>
      </dsp:txBody>
      <dsp:txXfrm>
        <a:off x="1009493" y="4374204"/>
        <a:ext cx="6178705" cy="8740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DBD16D-3FDD-41DB-92E2-C13878AA9377}">
      <dsp:nvSpPr>
        <dsp:cNvPr id="0" name=""/>
        <dsp:cNvSpPr/>
      </dsp:nvSpPr>
      <dsp:spPr>
        <a:xfrm>
          <a:off x="0" y="344655"/>
          <a:ext cx="7117918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30" tIns="333248" rIns="55243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i="1" kern="1200"/>
            <a:t>well</a:t>
          </a:r>
          <a:r>
            <a:rPr lang="en-US" sz="2400" kern="1200"/>
            <a:t>, oh</a:t>
          </a:r>
        </a:p>
      </dsp:txBody>
      <dsp:txXfrm>
        <a:off x="0" y="344655"/>
        <a:ext cx="7117918" cy="856800"/>
      </dsp:txXfrm>
    </dsp:sp>
    <dsp:sp modelId="{F6270D6D-89A9-46EA-BA80-BF083301F236}">
      <dsp:nvSpPr>
        <dsp:cNvPr id="0" name=""/>
        <dsp:cNvSpPr/>
      </dsp:nvSpPr>
      <dsp:spPr>
        <a:xfrm>
          <a:off x="355895" y="108495"/>
          <a:ext cx="4982542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328" tIns="0" rIns="18832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Words</a:t>
          </a:r>
        </a:p>
      </dsp:txBody>
      <dsp:txXfrm>
        <a:off x="378952" y="131552"/>
        <a:ext cx="4936428" cy="426206"/>
      </dsp:txXfrm>
    </dsp:sp>
    <dsp:sp modelId="{25EBB215-9A3F-48D8-A9A7-524F91FDA259}">
      <dsp:nvSpPr>
        <dsp:cNvPr id="0" name=""/>
        <dsp:cNvSpPr/>
      </dsp:nvSpPr>
      <dsp:spPr>
        <a:xfrm>
          <a:off x="0" y="1524015"/>
          <a:ext cx="7117918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20674"/>
              <a:satOff val="1055"/>
              <a:lumOff val="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30" tIns="333248" rIns="55243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i="1" kern="1200"/>
            <a:t>I mean</a:t>
          </a:r>
          <a:r>
            <a:rPr lang="en-US" sz="2400" kern="1200"/>
            <a:t>, </a:t>
          </a:r>
          <a:r>
            <a:rPr lang="en-US" sz="2400" i="1" kern="1200"/>
            <a:t>you know</a:t>
          </a:r>
          <a:endParaRPr lang="en-US" sz="2400" kern="1200"/>
        </a:p>
      </dsp:txBody>
      <dsp:txXfrm>
        <a:off x="0" y="1524015"/>
        <a:ext cx="7117918" cy="856800"/>
      </dsp:txXfrm>
    </dsp:sp>
    <dsp:sp modelId="{F55BBEF1-F2DD-4E79-84A8-D33F61959979}">
      <dsp:nvSpPr>
        <dsp:cNvPr id="0" name=""/>
        <dsp:cNvSpPr/>
      </dsp:nvSpPr>
      <dsp:spPr>
        <a:xfrm>
          <a:off x="355895" y="1287855"/>
          <a:ext cx="4982542" cy="472320"/>
        </a:xfrm>
        <a:prstGeom prst="roundRect">
          <a:avLst/>
        </a:prstGeom>
        <a:solidFill>
          <a:schemeClr val="accent2">
            <a:hueOff val="-220674"/>
            <a:satOff val="1055"/>
            <a:lumOff val="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328" tIns="0" rIns="18832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Phrases</a:t>
          </a:r>
        </a:p>
      </dsp:txBody>
      <dsp:txXfrm>
        <a:off x="378952" y="1310912"/>
        <a:ext cx="4936428" cy="426206"/>
      </dsp:txXfrm>
    </dsp:sp>
    <dsp:sp modelId="{B3C6BD1A-BB61-4303-8CD9-F5D1A10F2B6B}">
      <dsp:nvSpPr>
        <dsp:cNvPr id="0" name=""/>
        <dsp:cNvSpPr/>
      </dsp:nvSpPr>
      <dsp:spPr>
        <a:xfrm>
          <a:off x="0" y="2703375"/>
          <a:ext cx="7117918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41348"/>
              <a:satOff val="2109"/>
              <a:lumOff val="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30" tIns="333248" rIns="55243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i="1" kern="1200"/>
            <a:t>You know</a:t>
          </a:r>
          <a:r>
            <a:rPr lang="en-US" sz="2400" kern="1200"/>
            <a:t> + NP?, tag questions</a:t>
          </a:r>
        </a:p>
      </dsp:txBody>
      <dsp:txXfrm>
        <a:off x="0" y="2703375"/>
        <a:ext cx="7117918" cy="856800"/>
      </dsp:txXfrm>
    </dsp:sp>
    <dsp:sp modelId="{854EC8AF-977E-4263-AD6F-15D834543DF3}">
      <dsp:nvSpPr>
        <dsp:cNvPr id="0" name=""/>
        <dsp:cNvSpPr/>
      </dsp:nvSpPr>
      <dsp:spPr>
        <a:xfrm>
          <a:off x="355895" y="2467215"/>
          <a:ext cx="4982542" cy="472320"/>
        </a:xfrm>
        <a:prstGeom prst="roundRect">
          <a:avLst/>
        </a:prstGeom>
        <a:solidFill>
          <a:schemeClr val="accent2">
            <a:hueOff val="-441348"/>
            <a:satOff val="2109"/>
            <a:lumOff val="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328" tIns="0" rIns="18832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Grammatical constructions</a:t>
          </a:r>
        </a:p>
      </dsp:txBody>
      <dsp:txXfrm>
        <a:off x="378952" y="2490272"/>
        <a:ext cx="4936428" cy="426206"/>
      </dsp:txXfrm>
    </dsp:sp>
    <dsp:sp modelId="{123D4160-C298-4F8C-A6F9-1CD327895AE0}">
      <dsp:nvSpPr>
        <dsp:cNvPr id="0" name=""/>
        <dsp:cNvSpPr/>
      </dsp:nvSpPr>
      <dsp:spPr>
        <a:xfrm>
          <a:off x="0" y="3882735"/>
          <a:ext cx="7117918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662022"/>
              <a:satOff val="3164"/>
              <a:lumOff val="4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30" tIns="333248" rIns="55243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questions and answers, agreements and disagreements</a:t>
          </a:r>
        </a:p>
      </dsp:txBody>
      <dsp:txXfrm>
        <a:off x="0" y="3882735"/>
        <a:ext cx="7117918" cy="1184400"/>
      </dsp:txXfrm>
    </dsp:sp>
    <dsp:sp modelId="{E2F880AD-4780-487B-B8C8-85D1D104EF6A}">
      <dsp:nvSpPr>
        <dsp:cNvPr id="0" name=""/>
        <dsp:cNvSpPr/>
      </dsp:nvSpPr>
      <dsp:spPr>
        <a:xfrm>
          <a:off x="355895" y="3646575"/>
          <a:ext cx="4982542" cy="472320"/>
        </a:xfrm>
        <a:prstGeom prst="roundRect">
          <a:avLst/>
        </a:prstGeom>
        <a:solidFill>
          <a:schemeClr val="accent2">
            <a:hueOff val="-662022"/>
            <a:satOff val="3164"/>
            <a:lumOff val="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328" tIns="0" rIns="18832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Actions</a:t>
          </a:r>
        </a:p>
      </dsp:txBody>
      <dsp:txXfrm>
        <a:off x="378952" y="3669632"/>
        <a:ext cx="4936428" cy="426206"/>
      </dsp:txXfrm>
    </dsp:sp>
    <dsp:sp modelId="{30A3F1D2-E06F-4E54-822E-B4302A039588}">
      <dsp:nvSpPr>
        <dsp:cNvPr id="0" name=""/>
        <dsp:cNvSpPr/>
      </dsp:nvSpPr>
      <dsp:spPr>
        <a:xfrm>
          <a:off x="0" y="5389696"/>
          <a:ext cx="7117918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882696"/>
              <a:satOff val="4218"/>
              <a:lumOff val="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30" tIns="333248" rIns="55243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backchannels, interruptions</a:t>
          </a:r>
        </a:p>
      </dsp:txBody>
      <dsp:txXfrm>
        <a:off x="0" y="5389696"/>
        <a:ext cx="7117918" cy="856800"/>
      </dsp:txXfrm>
    </dsp:sp>
    <dsp:sp modelId="{A575EFC3-058C-40B5-A4C9-9E5E69E497FB}">
      <dsp:nvSpPr>
        <dsp:cNvPr id="0" name=""/>
        <dsp:cNvSpPr/>
      </dsp:nvSpPr>
      <dsp:spPr>
        <a:xfrm>
          <a:off x="355895" y="5153536"/>
          <a:ext cx="4982542" cy="472320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328" tIns="0" rIns="18832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Interactional phenomena</a:t>
          </a:r>
        </a:p>
      </dsp:txBody>
      <dsp:txXfrm>
        <a:off x="378952" y="5176593"/>
        <a:ext cx="4936428" cy="4262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A2878B-AB46-4979-88B7-AE21B6AEB084}">
      <dsp:nvSpPr>
        <dsp:cNvPr id="0" name=""/>
        <dsp:cNvSpPr/>
      </dsp:nvSpPr>
      <dsp:spPr>
        <a:xfrm>
          <a:off x="367210" y="0"/>
          <a:ext cx="5157049" cy="5157049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5F6A54-25CB-4314-90D9-7563C6E1D324}">
      <dsp:nvSpPr>
        <dsp:cNvPr id="0" name=""/>
        <dsp:cNvSpPr/>
      </dsp:nvSpPr>
      <dsp:spPr>
        <a:xfrm>
          <a:off x="857130" y="489919"/>
          <a:ext cx="2011249" cy="20112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Conver-sational</a:t>
          </a:r>
          <a:r>
            <a:rPr lang="en-US" sz="2800" kern="1200" dirty="0"/>
            <a:t> transcripts</a:t>
          </a:r>
        </a:p>
      </dsp:txBody>
      <dsp:txXfrm>
        <a:off x="955311" y="588100"/>
        <a:ext cx="1814887" cy="1814887"/>
      </dsp:txXfrm>
    </dsp:sp>
    <dsp:sp modelId="{DCD56C6B-EA62-4A61-BDF2-9F53DAC6301A}">
      <dsp:nvSpPr>
        <dsp:cNvPr id="0" name=""/>
        <dsp:cNvSpPr/>
      </dsp:nvSpPr>
      <dsp:spPr>
        <a:xfrm>
          <a:off x="3023091" y="489919"/>
          <a:ext cx="2011249" cy="20112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Text </a:t>
          </a:r>
          <a:r>
            <a:rPr lang="en-US" sz="2800" kern="1200" dirty="0" err="1"/>
            <a:t>segmen-tation</a:t>
          </a:r>
          <a:endParaRPr lang="en-US" sz="2800" kern="1200" dirty="0"/>
        </a:p>
      </dsp:txBody>
      <dsp:txXfrm>
        <a:off x="3121272" y="588100"/>
        <a:ext cx="1814887" cy="1814887"/>
      </dsp:txXfrm>
    </dsp:sp>
    <dsp:sp modelId="{74D85FA7-2BB0-4DB4-8808-068C8856AF12}">
      <dsp:nvSpPr>
        <dsp:cNvPr id="0" name=""/>
        <dsp:cNvSpPr/>
      </dsp:nvSpPr>
      <dsp:spPr>
        <a:xfrm>
          <a:off x="857130" y="2655880"/>
          <a:ext cx="2011249" cy="201124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Span annotation</a:t>
          </a:r>
        </a:p>
      </dsp:txBody>
      <dsp:txXfrm>
        <a:off x="955311" y="2754061"/>
        <a:ext cx="1814887" cy="1814887"/>
      </dsp:txXfrm>
    </dsp:sp>
    <dsp:sp modelId="{423AAA7F-28F9-47D7-BACC-F3077BA07D22}">
      <dsp:nvSpPr>
        <dsp:cNvPr id="0" name=""/>
        <dsp:cNvSpPr/>
      </dsp:nvSpPr>
      <dsp:spPr>
        <a:xfrm>
          <a:off x="3023091" y="2655880"/>
          <a:ext cx="2011249" cy="20112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Chain annotation</a:t>
          </a:r>
        </a:p>
      </dsp:txBody>
      <dsp:txXfrm>
        <a:off x="3121272" y="2754061"/>
        <a:ext cx="1814887" cy="18148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B9DA1-8BCB-41DA-A88F-076D6325AA9F}">
      <dsp:nvSpPr>
        <dsp:cNvPr id="0" name=""/>
        <dsp:cNvSpPr/>
      </dsp:nvSpPr>
      <dsp:spPr>
        <a:xfrm>
          <a:off x="2467659" y="2943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DE936C-844F-42E3-9E8A-3EAC4CD3EADE}">
      <dsp:nvSpPr>
        <dsp:cNvPr id="0" name=""/>
        <dsp:cNvSpPr/>
      </dsp:nvSpPr>
      <dsp:spPr>
        <a:xfrm>
          <a:off x="2884471" y="419756"/>
          <a:ext cx="1122187" cy="1122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4FD775-60FD-46C6-86E5-5CF3420A9F78}">
      <dsp:nvSpPr>
        <dsp:cNvPr id="0" name=""/>
        <dsp:cNvSpPr/>
      </dsp:nvSpPr>
      <dsp:spPr>
        <a:xfrm>
          <a:off x="1842440" y="2567944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600" kern="1200"/>
            <a:t>Gantt charts</a:t>
          </a:r>
        </a:p>
      </dsp:txBody>
      <dsp:txXfrm>
        <a:off x="1842440" y="2567944"/>
        <a:ext cx="3206250" cy="720000"/>
      </dsp:txXfrm>
    </dsp:sp>
    <dsp:sp modelId="{005CB458-AAB7-49A4-A31F-683E6CA24EAF}">
      <dsp:nvSpPr>
        <dsp:cNvPr id="0" name=""/>
        <dsp:cNvSpPr/>
      </dsp:nvSpPr>
      <dsp:spPr>
        <a:xfrm>
          <a:off x="6235003" y="2943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1DF901-35DD-42CA-9BD6-7E4C5F14CA49}">
      <dsp:nvSpPr>
        <dsp:cNvPr id="0" name=""/>
        <dsp:cNvSpPr/>
      </dsp:nvSpPr>
      <dsp:spPr>
        <a:xfrm>
          <a:off x="6651815" y="419756"/>
          <a:ext cx="1122187" cy="1122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A30AD5-631D-4B41-8EA8-D8A9D7EBD2F8}">
      <dsp:nvSpPr>
        <dsp:cNvPr id="0" name=""/>
        <dsp:cNvSpPr/>
      </dsp:nvSpPr>
      <dsp:spPr>
        <a:xfrm>
          <a:off x="5609784" y="2567944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600" kern="1200" dirty="0"/>
            <a:t>Location plots</a:t>
          </a:r>
        </a:p>
      </dsp:txBody>
      <dsp:txXfrm>
        <a:off x="5609784" y="2567944"/>
        <a:ext cx="320625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A8FF65-B279-419D-BB18-330EFBDF3019}">
      <dsp:nvSpPr>
        <dsp:cNvPr id="0" name=""/>
        <dsp:cNvSpPr/>
      </dsp:nvSpPr>
      <dsp:spPr>
        <a:xfrm>
          <a:off x="0" y="4028"/>
          <a:ext cx="7117918" cy="858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27B27E-C2A5-4DE2-A78E-C7D045A97AAF}">
      <dsp:nvSpPr>
        <dsp:cNvPr id="0" name=""/>
        <dsp:cNvSpPr/>
      </dsp:nvSpPr>
      <dsp:spPr>
        <a:xfrm>
          <a:off x="259594" y="197116"/>
          <a:ext cx="471990" cy="4719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E00CAF-BEEF-4D7B-97F1-8A34CA8E1DB2}">
      <dsp:nvSpPr>
        <dsp:cNvPr id="0" name=""/>
        <dsp:cNvSpPr/>
      </dsp:nvSpPr>
      <dsp:spPr>
        <a:xfrm>
          <a:off x="991180" y="4028"/>
          <a:ext cx="6126737" cy="858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822" tIns="90822" rIns="90822" bIns="908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Bar graphs</a:t>
          </a:r>
        </a:p>
      </dsp:txBody>
      <dsp:txXfrm>
        <a:off x="991180" y="4028"/>
        <a:ext cx="6126737" cy="858165"/>
      </dsp:txXfrm>
    </dsp:sp>
    <dsp:sp modelId="{4885F97D-A3FD-4DBA-9234-78E3B7B04085}">
      <dsp:nvSpPr>
        <dsp:cNvPr id="0" name=""/>
        <dsp:cNvSpPr/>
      </dsp:nvSpPr>
      <dsp:spPr>
        <a:xfrm>
          <a:off x="0" y="1076735"/>
          <a:ext cx="7117918" cy="858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222CBA-E1E6-4023-A55F-B1CB384B2B9D}">
      <dsp:nvSpPr>
        <dsp:cNvPr id="0" name=""/>
        <dsp:cNvSpPr/>
      </dsp:nvSpPr>
      <dsp:spPr>
        <a:xfrm>
          <a:off x="259594" y="1269822"/>
          <a:ext cx="471990" cy="4719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DADFFC-31B9-4414-A183-8346B9F5F1C2}">
      <dsp:nvSpPr>
        <dsp:cNvPr id="0" name=""/>
        <dsp:cNvSpPr/>
      </dsp:nvSpPr>
      <dsp:spPr>
        <a:xfrm>
          <a:off x="991180" y="1076735"/>
          <a:ext cx="6126737" cy="858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822" tIns="90822" rIns="90822" bIns="908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Mosaic charts and association charts</a:t>
          </a:r>
        </a:p>
      </dsp:txBody>
      <dsp:txXfrm>
        <a:off x="991180" y="1076735"/>
        <a:ext cx="6126737" cy="858165"/>
      </dsp:txXfrm>
    </dsp:sp>
    <dsp:sp modelId="{6F97EDBA-B33E-4870-9218-698E1F2EB6A3}">
      <dsp:nvSpPr>
        <dsp:cNvPr id="0" name=""/>
        <dsp:cNvSpPr/>
      </dsp:nvSpPr>
      <dsp:spPr>
        <a:xfrm>
          <a:off x="0" y="2149441"/>
          <a:ext cx="7117918" cy="858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207041-A201-47B6-B78F-54F1B182885C}">
      <dsp:nvSpPr>
        <dsp:cNvPr id="0" name=""/>
        <dsp:cNvSpPr/>
      </dsp:nvSpPr>
      <dsp:spPr>
        <a:xfrm>
          <a:off x="259594" y="2342529"/>
          <a:ext cx="471990" cy="4719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3111DF-5EB8-450F-BEF1-C8FF1B2F26FF}">
      <dsp:nvSpPr>
        <dsp:cNvPr id="0" name=""/>
        <dsp:cNvSpPr/>
      </dsp:nvSpPr>
      <dsp:spPr>
        <a:xfrm>
          <a:off x="991180" y="2149441"/>
          <a:ext cx="6126737" cy="858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822" tIns="90822" rIns="90822" bIns="908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Dendrograms and icicle plots for hierarchical clustering</a:t>
          </a:r>
        </a:p>
      </dsp:txBody>
      <dsp:txXfrm>
        <a:off x="991180" y="2149441"/>
        <a:ext cx="6126737" cy="858165"/>
      </dsp:txXfrm>
    </dsp:sp>
    <dsp:sp modelId="{810A42ED-4A6B-4D55-8AE2-E70DA21DB975}">
      <dsp:nvSpPr>
        <dsp:cNvPr id="0" name=""/>
        <dsp:cNvSpPr/>
      </dsp:nvSpPr>
      <dsp:spPr>
        <a:xfrm>
          <a:off x="0" y="3222148"/>
          <a:ext cx="7117918" cy="858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1C7332-377D-45E5-A8C8-8A38BF94868A}">
      <dsp:nvSpPr>
        <dsp:cNvPr id="0" name=""/>
        <dsp:cNvSpPr/>
      </dsp:nvSpPr>
      <dsp:spPr>
        <a:xfrm>
          <a:off x="259594" y="3415235"/>
          <a:ext cx="471990" cy="4719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E5C679-9FDA-412A-BEC3-31971FCE75C0}">
      <dsp:nvSpPr>
        <dsp:cNvPr id="0" name=""/>
        <dsp:cNvSpPr/>
      </dsp:nvSpPr>
      <dsp:spPr>
        <a:xfrm>
          <a:off x="991180" y="3222148"/>
          <a:ext cx="6126737" cy="858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822" tIns="90822" rIns="90822" bIns="908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Biplots for correspondence analysis (time permitting)</a:t>
          </a:r>
        </a:p>
      </dsp:txBody>
      <dsp:txXfrm>
        <a:off x="991180" y="3222148"/>
        <a:ext cx="6126737" cy="858165"/>
      </dsp:txXfrm>
    </dsp:sp>
    <dsp:sp modelId="{976FE130-85BC-427B-B9E9-820959F9D00D}">
      <dsp:nvSpPr>
        <dsp:cNvPr id="0" name=""/>
        <dsp:cNvSpPr/>
      </dsp:nvSpPr>
      <dsp:spPr>
        <a:xfrm>
          <a:off x="0" y="4294854"/>
          <a:ext cx="7117918" cy="858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560442-B0B6-4B0D-88A0-8604AA7A059D}">
      <dsp:nvSpPr>
        <dsp:cNvPr id="0" name=""/>
        <dsp:cNvSpPr/>
      </dsp:nvSpPr>
      <dsp:spPr>
        <a:xfrm>
          <a:off x="259594" y="4487942"/>
          <a:ext cx="471990" cy="4719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2C03B8-50E9-48D7-9011-92AAFC3D7828}">
      <dsp:nvSpPr>
        <dsp:cNvPr id="0" name=""/>
        <dsp:cNvSpPr/>
      </dsp:nvSpPr>
      <dsp:spPr>
        <a:xfrm>
          <a:off x="991180" y="4294854"/>
          <a:ext cx="6126737" cy="858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822" tIns="90822" rIns="90822" bIns="908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Conditional inference trees</a:t>
          </a:r>
        </a:p>
      </dsp:txBody>
      <dsp:txXfrm>
        <a:off x="991180" y="4294854"/>
        <a:ext cx="6126737" cy="8581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DBA2E-52A8-4D91-9DC4-D2B7A6379101}">
      <dsp:nvSpPr>
        <dsp:cNvPr id="0" name=""/>
        <dsp:cNvSpPr/>
      </dsp:nvSpPr>
      <dsp:spPr>
        <a:xfrm>
          <a:off x="0" y="13322"/>
          <a:ext cx="7117918" cy="11520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Designed to track progress</a:t>
          </a:r>
        </a:p>
      </dsp:txBody>
      <dsp:txXfrm>
        <a:off x="56237" y="69559"/>
        <a:ext cx="7005444" cy="1039555"/>
      </dsp:txXfrm>
    </dsp:sp>
    <dsp:sp modelId="{3330FE5D-F598-4310-ACF0-10A1F8B3DD0D}">
      <dsp:nvSpPr>
        <dsp:cNvPr id="0" name=""/>
        <dsp:cNvSpPr/>
      </dsp:nvSpPr>
      <dsp:spPr>
        <a:xfrm>
          <a:off x="0" y="1248872"/>
          <a:ext cx="7117918" cy="1152029"/>
        </a:xfrm>
        <a:prstGeom prst="roundRect">
          <a:avLst/>
        </a:prstGeom>
        <a:solidFill>
          <a:schemeClr val="accent2">
            <a:hueOff val="-441348"/>
            <a:satOff val="2109"/>
            <a:lumOff val="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Four components:</a:t>
          </a:r>
        </a:p>
      </dsp:txBody>
      <dsp:txXfrm>
        <a:off x="56237" y="1305109"/>
        <a:ext cx="7005444" cy="1039555"/>
      </dsp:txXfrm>
    </dsp:sp>
    <dsp:sp modelId="{9C55A9BB-DA5A-47A8-99BF-D053699AB8A1}">
      <dsp:nvSpPr>
        <dsp:cNvPr id="0" name=""/>
        <dsp:cNvSpPr/>
      </dsp:nvSpPr>
      <dsp:spPr>
        <a:xfrm>
          <a:off x="0" y="2400901"/>
          <a:ext cx="7117918" cy="1590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5994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Class progress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Reading response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Project progress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Project plans</a:t>
          </a:r>
        </a:p>
      </dsp:txBody>
      <dsp:txXfrm>
        <a:off x="0" y="2400901"/>
        <a:ext cx="7117918" cy="1590794"/>
      </dsp:txXfrm>
    </dsp:sp>
    <dsp:sp modelId="{899172A3-F20A-43D0-A153-27E6662D171A}">
      <dsp:nvSpPr>
        <dsp:cNvPr id="0" name=""/>
        <dsp:cNvSpPr/>
      </dsp:nvSpPr>
      <dsp:spPr>
        <a:xfrm>
          <a:off x="0" y="3991696"/>
          <a:ext cx="7117918" cy="1152029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HK" sz="2900" kern="1200" dirty="0"/>
            <a:t>Details: Modules &gt; General information &gt; Guidelines for weekly individual reports</a:t>
          </a:r>
          <a:endParaRPr lang="en-US" sz="2900" kern="1200" dirty="0"/>
        </a:p>
      </dsp:txBody>
      <dsp:txXfrm>
        <a:off x="56237" y="4047933"/>
        <a:ext cx="7005444" cy="103955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3E628-33E0-49D9-A076-46A5540EAABB}">
      <dsp:nvSpPr>
        <dsp:cNvPr id="0" name=""/>
        <dsp:cNvSpPr/>
      </dsp:nvSpPr>
      <dsp:spPr>
        <a:xfrm>
          <a:off x="0" y="1099354"/>
          <a:ext cx="7117918" cy="5276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Santa Barbara Corpus of Spoken American English</a:t>
          </a:r>
        </a:p>
      </dsp:txBody>
      <dsp:txXfrm>
        <a:off x="25759" y="1125113"/>
        <a:ext cx="7066400" cy="476152"/>
      </dsp:txXfrm>
    </dsp:sp>
    <dsp:sp modelId="{9D82363C-F180-4D1C-9C4D-05462E02C601}">
      <dsp:nvSpPr>
        <dsp:cNvPr id="0" name=""/>
        <dsp:cNvSpPr/>
      </dsp:nvSpPr>
      <dsp:spPr>
        <a:xfrm>
          <a:off x="0" y="1627024"/>
          <a:ext cx="7117918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5994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We’ll use it today</a:t>
          </a:r>
        </a:p>
      </dsp:txBody>
      <dsp:txXfrm>
        <a:off x="0" y="1627024"/>
        <a:ext cx="7117918" cy="364320"/>
      </dsp:txXfrm>
    </dsp:sp>
    <dsp:sp modelId="{C52CCD1A-A13C-4E76-8BC1-1EAB825FFE08}">
      <dsp:nvSpPr>
        <dsp:cNvPr id="0" name=""/>
        <dsp:cNvSpPr/>
      </dsp:nvSpPr>
      <dsp:spPr>
        <a:xfrm>
          <a:off x="0" y="1991344"/>
          <a:ext cx="7117918" cy="527670"/>
        </a:xfrm>
        <a:prstGeom prst="roundRect">
          <a:avLst/>
        </a:prstGeom>
        <a:solidFill>
          <a:schemeClr val="accent2">
            <a:hueOff val="-147116"/>
            <a:satOff val="703"/>
            <a:lumOff val="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CallHome corpus (English, Spanish, Mandarin, Japanese …)</a:t>
          </a:r>
        </a:p>
      </dsp:txBody>
      <dsp:txXfrm>
        <a:off x="25759" y="2017103"/>
        <a:ext cx="7066400" cy="476152"/>
      </dsp:txXfrm>
    </dsp:sp>
    <dsp:sp modelId="{FA539DB8-3737-4261-B6D5-8201ADA951B1}">
      <dsp:nvSpPr>
        <dsp:cNvPr id="0" name=""/>
        <dsp:cNvSpPr/>
      </dsp:nvSpPr>
      <dsp:spPr>
        <a:xfrm>
          <a:off x="0" y="2582375"/>
          <a:ext cx="7117918" cy="527670"/>
        </a:xfrm>
        <a:prstGeom prst="roundRect">
          <a:avLst/>
        </a:prstGeom>
        <a:solidFill>
          <a:schemeClr val="accent2">
            <a:hueOff val="-294232"/>
            <a:satOff val="1406"/>
            <a:lumOff val="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CallFriend corpus</a:t>
          </a:r>
        </a:p>
      </dsp:txBody>
      <dsp:txXfrm>
        <a:off x="25759" y="2608134"/>
        <a:ext cx="7066400" cy="476152"/>
      </dsp:txXfrm>
    </dsp:sp>
    <dsp:sp modelId="{4078DF4D-7008-4481-808A-85C294450D7F}">
      <dsp:nvSpPr>
        <dsp:cNvPr id="0" name=""/>
        <dsp:cNvSpPr/>
      </dsp:nvSpPr>
      <dsp:spPr>
        <a:xfrm>
          <a:off x="0" y="3173404"/>
          <a:ext cx="7117918" cy="527670"/>
        </a:xfrm>
        <a:prstGeom prst="roundRect">
          <a:avLst/>
        </a:prstGeom>
        <a:solidFill>
          <a:schemeClr val="accent2">
            <a:hueOff val="-441348"/>
            <a:satOff val="2109"/>
            <a:lumOff val="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Transcripts of your </a:t>
          </a:r>
          <a:r>
            <a:rPr lang="en-US" sz="2200" kern="1200" dirty="0" err="1"/>
            <a:t>favourite</a:t>
          </a:r>
          <a:r>
            <a:rPr lang="en-US" sz="2200" kern="1200" dirty="0"/>
            <a:t> TV shows / movies / talk shows</a:t>
          </a:r>
        </a:p>
      </dsp:txBody>
      <dsp:txXfrm>
        <a:off x="25759" y="3199163"/>
        <a:ext cx="7066400" cy="476152"/>
      </dsp:txXfrm>
    </dsp:sp>
    <dsp:sp modelId="{7291982C-976D-4C22-9EE4-3B0BD33B9FF3}">
      <dsp:nvSpPr>
        <dsp:cNvPr id="0" name=""/>
        <dsp:cNvSpPr/>
      </dsp:nvSpPr>
      <dsp:spPr>
        <a:xfrm>
          <a:off x="0" y="3764435"/>
          <a:ext cx="7117918" cy="527670"/>
        </a:xfrm>
        <a:prstGeom prst="roundRect">
          <a:avLst/>
        </a:prstGeom>
        <a:solidFill>
          <a:schemeClr val="accent2">
            <a:hueOff val="-588464"/>
            <a:satOff val="2812"/>
            <a:lumOff val="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Drama scripts</a:t>
          </a:r>
        </a:p>
      </dsp:txBody>
      <dsp:txXfrm>
        <a:off x="25759" y="3790194"/>
        <a:ext cx="7066400" cy="476152"/>
      </dsp:txXfrm>
    </dsp:sp>
    <dsp:sp modelId="{C81E2D7E-B8D0-411E-A258-402789554AC5}">
      <dsp:nvSpPr>
        <dsp:cNvPr id="0" name=""/>
        <dsp:cNvSpPr/>
      </dsp:nvSpPr>
      <dsp:spPr>
        <a:xfrm>
          <a:off x="0" y="4355465"/>
          <a:ext cx="7117918" cy="527670"/>
        </a:xfrm>
        <a:prstGeom prst="roundRect">
          <a:avLst/>
        </a:prstGeom>
        <a:solidFill>
          <a:schemeClr val="accent2">
            <a:hueOff val="-735580"/>
            <a:satOff val="3515"/>
            <a:lumOff val="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Scripture containing conversation</a:t>
          </a:r>
        </a:p>
      </dsp:txBody>
      <dsp:txXfrm>
        <a:off x="25759" y="4381224"/>
        <a:ext cx="7066400" cy="476152"/>
      </dsp:txXfrm>
    </dsp:sp>
    <dsp:sp modelId="{B832584A-224E-4E43-B3DA-43E2EBD27D41}">
      <dsp:nvSpPr>
        <dsp:cNvPr id="0" name=""/>
        <dsp:cNvSpPr/>
      </dsp:nvSpPr>
      <dsp:spPr>
        <a:xfrm>
          <a:off x="0" y="4946495"/>
          <a:ext cx="7117918" cy="527670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ChatGPT transcripts</a:t>
          </a:r>
        </a:p>
      </dsp:txBody>
      <dsp:txXfrm>
        <a:off x="25759" y="4972254"/>
        <a:ext cx="7066400" cy="47615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456FA6-0368-4CA3-9AC4-B6121C46CCC2}">
      <dsp:nvSpPr>
        <dsp:cNvPr id="0" name=""/>
        <dsp:cNvSpPr/>
      </dsp:nvSpPr>
      <dsp:spPr>
        <a:xfrm>
          <a:off x="1178294" y="2379"/>
          <a:ext cx="4713176" cy="123260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9" tIns="313082" rIns="91449" bIns="31308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Display conversational transcripts</a:t>
          </a:r>
        </a:p>
      </dsp:txBody>
      <dsp:txXfrm>
        <a:off x="1178294" y="2379"/>
        <a:ext cx="4713176" cy="1232605"/>
      </dsp:txXfrm>
    </dsp:sp>
    <dsp:sp modelId="{82087A36-2B83-4B9E-BAF8-8D07CE213989}">
      <dsp:nvSpPr>
        <dsp:cNvPr id="0" name=""/>
        <dsp:cNvSpPr/>
      </dsp:nvSpPr>
      <dsp:spPr>
        <a:xfrm>
          <a:off x="0" y="2379"/>
          <a:ext cx="1178294" cy="12326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351" tIns="121754" rIns="62351" bIns="12175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Display</a:t>
          </a:r>
        </a:p>
      </dsp:txBody>
      <dsp:txXfrm>
        <a:off x="0" y="2379"/>
        <a:ext cx="1178294" cy="1232605"/>
      </dsp:txXfrm>
    </dsp:sp>
    <dsp:sp modelId="{B163B941-EE8F-4F28-A9C1-A1DB44385286}">
      <dsp:nvSpPr>
        <dsp:cNvPr id="0" name=""/>
        <dsp:cNvSpPr/>
      </dsp:nvSpPr>
      <dsp:spPr>
        <a:xfrm>
          <a:off x="1178294" y="1308941"/>
          <a:ext cx="4713176" cy="1232605"/>
        </a:xfrm>
        <a:prstGeom prst="rect">
          <a:avLst/>
        </a:prstGeom>
        <a:solidFill>
          <a:schemeClr val="accent2">
            <a:tint val="40000"/>
            <a:alpha val="90000"/>
            <a:hueOff val="-398147"/>
            <a:satOff val="4656"/>
            <a:lumOff val="51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398147"/>
              <a:satOff val="4656"/>
              <a:lumOff val="5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9" tIns="313082" rIns="91449" bIns="31308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Visualise</a:t>
          </a:r>
          <a:r>
            <a:rPr lang="en-US" sz="1900" kern="1200" dirty="0"/>
            <a:t> relationships between different parts of conversation</a:t>
          </a:r>
        </a:p>
      </dsp:txBody>
      <dsp:txXfrm>
        <a:off x="1178294" y="1308941"/>
        <a:ext cx="4713176" cy="1232605"/>
      </dsp:txXfrm>
    </dsp:sp>
    <dsp:sp modelId="{7AC3FADC-A8D4-46E1-A106-299AE115B3C6}">
      <dsp:nvSpPr>
        <dsp:cNvPr id="0" name=""/>
        <dsp:cNvSpPr/>
      </dsp:nvSpPr>
      <dsp:spPr>
        <a:xfrm>
          <a:off x="0" y="1308941"/>
          <a:ext cx="1178294" cy="1232605"/>
        </a:xfrm>
        <a:prstGeom prst="rect">
          <a:avLst/>
        </a:prstGeom>
        <a:solidFill>
          <a:schemeClr val="accent2">
            <a:hueOff val="-294232"/>
            <a:satOff val="1406"/>
            <a:lumOff val="1961"/>
            <a:alphaOff val="0"/>
          </a:schemeClr>
        </a:solidFill>
        <a:ln w="12700" cap="flat" cmpd="sng" algn="ctr">
          <a:solidFill>
            <a:schemeClr val="accent2">
              <a:hueOff val="-294232"/>
              <a:satOff val="140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351" tIns="121754" rIns="62351" bIns="12175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Visualise</a:t>
          </a:r>
        </a:p>
      </dsp:txBody>
      <dsp:txXfrm>
        <a:off x="0" y="1308941"/>
        <a:ext cx="1178294" cy="1232605"/>
      </dsp:txXfrm>
    </dsp:sp>
    <dsp:sp modelId="{7DBE5AA3-E061-4360-BCE6-C307082D64A1}">
      <dsp:nvSpPr>
        <dsp:cNvPr id="0" name=""/>
        <dsp:cNvSpPr/>
      </dsp:nvSpPr>
      <dsp:spPr>
        <a:xfrm>
          <a:off x="1178294" y="2615502"/>
          <a:ext cx="4713176" cy="1232605"/>
        </a:xfrm>
        <a:prstGeom prst="rect">
          <a:avLst/>
        </a:prstGeom>
        <a:solidFill>
          <a:schemeClr val="accent2">
            <a:tint val="40000"/>
            <a:alpha val="90000"/>
            <a:hueOff val="-796293"/>
            <a:satOff val="9313"/>
            <a:lumOff val="102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796293"/>
              <a:satOff val="9313"/>
              <a:lumOff val="10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9" tIns="313082" rIns="91449" bIns="31308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Search conversational transcripts to find  language  phenomena of interest </a:t>
          </a:r>
        </a:p>
      </dsp:txBody>
      <dsp:txXfrm>
        <a:off x="1178294" y="2615502"/>
        <a:ext cx="4713176" cy="1232605"/>
      </dsp:txXfrm>
    </dsp:sp>
    <dsp:sp modelId="{B4F439C7-E6EE-484D-B3D6-C0D9C47432AE}">
      <dsp:nvSpPr>
        <dsp:cNvPr id="0" name=""/>
        <dsp:cNvSpPr/>
      </dsp:nvSpPr>
      <dsp:spPr>
        <a:xfrm>
          <a:off x="0" y="2615502"/>
          <a:ext cx="1178294" cy="1232605"/>
        </a:xfrm>
        <a:prstGeom prst="rect">
          <a:avLst/>
        </a:prstGeom>
        <a:solidFill>
          <a:schemeClr val="accent2">
            <a:hueOff val="-588464"/>
            <a:satOff val="2812"/>
            <a:lumOff val="3922"/>
            <a:alphaOff val="0"/>
          </a:schemeClr>
        </a:solidFill>
        <a:ln w="12700" cap="flat" cmpd="sng" algn="ctr">
          <a:solidFill>
            <a:schemeClr val="accent2">
              <a:hueOff val="-588464"/>
              <a:satOff val="2812"/>
              <a:lumOff val="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351" tIns="121754" rIns="62351" bIns="12175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Search</a:t>
          </a:r>
        </a:p>
      </dsp:txBody>
      <dsp:txXfrm>
        <a:off x="0" y="2615502"/>
        <a:ext cx="1178294" cy="1232605"/>
      </dsp:txXfrm>
    </dsp:sp>
    <dsp:sp modelId="{128BFB8F-818A-4936-B82F-D686B95A559B}">
      <dsp:nvSpPr>
        <dsp:cNvPr id="0" name=""/>
        <dsp:cNvSpPr/>
      </dsp:nvSpPr>
      <dsp:spPr>
        <a:xfrm>
          <a:off x="1178294" y="3922064"/>
          <a:ext cx="4713176" cy="1232605"/>
        </a:xfrm>
        <a:prstGeom prst="rect">
          <a:avLst/>
        </a:prstGeom>
        <a:solidFill>
          <a:schemeClr val="accent2">
            <a:tint val="40000"/>
            <a:alpha val="90000"/>
            <a:hueOff val="-1194440"/>
            <a:satOff val="13969"/>
            <a:lumOff val="153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194440"/>
              <a:satOff val="13969"/>
              <a:lumOff val="15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9" tIns="313082" rIns="91449" bIns="31308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Store data in a format for quantitative analysis</a:t>
          </a:r>
        </a:p>
      </dsp:txBody>
      <dsp:txXfrm>
        <a:off x="1178294" y="3922064"/>
        <a:ext cx="4713176" cy="1232605"/>
      </dsp:txXfrm>
    </dsp:sp>
    <dsp:sp modelId="{C84B130A-8A3E-44A7-B6E4-5095C582BB46}">
      <dsp:nvSpPr>
        <dsp:cNvPr id="0" name=""/>
        <dsp:cNvSpPr/>
      </dsp:nvSpPr>
      <dsp:spPr>
        <a:xfrm>
          <a:off x="0" y="3922064"/>
          <a:ext cx="1178294" cy="1232605"/>
        </a:xfrm>
        <a:prstGeom prst="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accent2">
              <a:hueOff val="-882696"/>
              <a:satOff val="4218"/>
              <a:lumOff val="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351" tIns="121754" rIns="62351" bIns="12175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Store</a:t>
          </a:r>
        </a:p>
      </dsp:txBody>
      <dsp:txXfrm>
        <a:off x="0" y="3922064"/>
        <a:ext cx="1178294" cy="1232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1T09:14:58.7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1 486 24575,'237'-96'0,"-39"13"0,11 12-164,2 9-1,3 9 1,2 10 0,1 9-1,2 10 1,312 5-1,112 45 247,-432-6-5,214 50-1,-342-51-467,0 4 0,89 37-1,-131-42-5709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1T09:15:03.0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1100 1170 24575,'-18'-18'0,"-32"-28"0,-40-41 0,-30-43 0,-31-34 0,-16-16 0,2 5 0,21 19 0,29 31 0,36 37-8191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1T09:15:04.6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1443 1 24575,'-163'167'0,"-230"215"0,84-103 21,-228 190-1407,496-438-5440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0T09:57:08.98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2394 24575,'0'0'0,"0"-4"0,5-8 0,33-41 0,43-44 0,48-41 0,53-39 0,55-30 0,61-31-1167,65-13 1500,66 5-2446,55 26 2669,50 30-4459,48 40 4939,27 25-1554,16 21 518,12 20 0,10 30 0,-23 21 0,-53 23 0,-94 16 0,-106 12 0,-96 8 0,-83 3-768,-68-4 987,-51-5 513,-38-6-972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0T09:57:10.15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9891.9502"/>
      <inkml:brushProperty name="anchorY" value="985.20068"/>
      <inkml:brushProperty name="scaleFactor" value="0.5"/>
    </inkml:brush>
  </inkml:definitions>
  <inkml:trace contextRef="#ctx0" brushRef="#br0">0 0 24575,'0'0'0,"14"5"0,42 12 0,42 15 0,40 11 0,40 13 0,28 9 0,16 3 0,6 5 0,-3 2 0,-14 3 0,-14-4 0,-19-10 0,-21-11 0,-24-9 0,-25-14 0,-27-5 0,-32-3 0,-50-21 0,2-1 0,0 0 0,-1 1 0,1-1 0,0 1 0,-1-1 0,1 1 0,0-1 0,-1 1 0,1-1 0,-1 1 0,1 0 0,-1-1 0,1 1 0,-1 0 0,1-1 0,-1 1 0,0 0 0,0 0 0,1-1 0,-1 1 0,0 0 0,0 0 0,0 0 0,0-1 0,1 1 0,-1 0 0,0 0 0,-1 1 0,-3 3 0,2-2 0,-1 0 0,0 0 0,0 0 0,0-1 0,0 1 0,0-1 0,-1 0 0,-6 4 0,-82 38 0,-45 13 0,-37 9 0,-25 8 0,-14 5 0,-8 3 0,13-10 0,28-11 0,34-12 0,38-14 0,37-12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0T09:58:18.630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2394 24575,'0'0'0,"0"-4"0,5-8 0,33-41 0,43-44 0,48-41 0,53-39 0,55-30 0,61-31-1167,65-13 1500,66 5-2446,55 26 2669,50 30-4459,48 40 4939,27 25-1554,16 21 518,12 20 0,10 30 0,-23 21 0,-53 23 0,-94 16 0,-106 12 0,-96 8 0,-83 3-768,-68-4 987,-51-5 513,-38-6-972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0T09:58:18.63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9891.9502"/>
      <inkml:brushProperty name="anchorY" value="985.20068"/>
      <inkml:brushProperty name="scaleFactor" value="0.5"/>
    </inkml:brush>
  </inkml:definitions>
  <inkml:trace contextRef="#ctx0" brushRef="#br0">0 0 24575,'0'0'0,"14"5"0,42 12 0,42 15 0,40 11 0,40 13 0,28 9 0,16 3 0,6 5 0,-3 2 0,-14 3 0,-14-4 0,-19-10 0,-21-11 0,-24-9 0,-25-14 0,-27-5 0,-32-3 0,-50-21 0,2-1 0,0 0 0,-1 1 0,1-1 0,0 1 0,-1-1 0,1 1 0,0-1 0,-1 1 0,1-1 0,-1 1 0,1 0 0,-1-1 0,1 1 0,-1 0 0,1-1 0,-1 1 0,0 0 0,0 0 0,1-1 0,-1 1 0,0 0 0,0 0 0,0 0 0,0-1 0,1 1 0,-1 0 0,0 0 0,-1 1 0,-3 3 0,2-2 0,-1 0 0,0 0 0,0 0 0,0-1 0,0 1 0,0-1 0,-1 0 0,-6 4 0,-82 38 0,-45 13 0,-37 9 0,-25 8 0,-14 5 0,-8 3 0,13-10 0,28-11 0,34-12 0,38-14 0,37-12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1T09:15:15.7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58BF-C5E1-4B52-BD8A-FD1AD5779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D51F7-3CC3-4BB7-8291-B1789482E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0447-D6C7-43E1-AE88-1FB66CC9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76A3-ADC8-4477-8FC1-B9DD55D84908}" type="datetime1">
              <a:rPr lang="en-US" smtClean="0"/>
              <a:t>7/25/2024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7B6-E7FC-473A-8D5F-0E6B838E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AF4E0-FDDB-42B9-862C-7BBC501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512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49BE-398D-479A-8A7E-5DDBCA61EDCB}" type="datetime1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38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446D-9FAC-4157-A41A-51675C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709738"/>
            <a:ext cx="10570210" cy="27588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F8D4A-8F93-4399-9546-64F286400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4589463"/>
            <a:ext cx="1057021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2FD4-BF96-470C-8247-20DFAE1C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C193-4974-4A1F-9C63-07D595E30D66}" type="datetime1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5A2D-86C4-4467-BAB8-E9ED004D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A4D-D9B2-4C82-95E4-B86F9F5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AA-8C30-429E-B934-AF12204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834E-691F-4728-88F5-A0C46966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825625"/>
            <a:ext cx="52425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6374-880F-4E25-9F88-79E3C1AB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BD69-B509-4FCE-95A8-ED03FFC8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A87F-28D4-4BF0-B81F-877A89DFD5AC}" type="datetime1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C287B-AE5B-490B-BF81-A50D7A2E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246-303C-4A29-B6EA-E62CEDE6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89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FE79-D5BE-43E8-B6C5-2675B7F4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57814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D3A07-BA51-4113-902E-830A887D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01812"/>
            <a:ext cx="5220335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320A9-E274-4E1B-B02D-9A3F510A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" y="2825749"/>
            <a:ext cx="5220335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80D3A-C2A8-4B78-B7E2-4908C74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812"/>
            <a:ext cx="5183188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D84DD-9460-4B08-86AD-27486A94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25749"/>
            <a:ext cx="5183188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0B7F8-282C-4210-AE7D-F35228BA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F1F3-208B-49A3-B337-9C8ACEB3E0E1}" type="datetime1">
              <a:rPr lang="en-US" smtClean="0"/>
              <a:t>7/25/2024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E343A9-1067-4DCF-BACC-1F7F3805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84E471-04DB-4DB5-8CC5-16B3FC88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39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87C0-272E-4E50-A316-78079B2B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C1C9-1F69-432A-858C-D828B56E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F6CA6-7293-4AA2-A0E0-A3BF4416E786}" type="datetime1">
              <a:rPr lang="en-US" smtClean="0"/>
              <a:t>7/25/2024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D9A1B-D149-4B97-B161-3D7C9ADB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3722F-8C88-4E54-8CD6-12D31A05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7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B4EE-6DFC-45F3-9174-D913EB57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7016-7BCD-46FB-8EE3-AB6C369108B4}" type="datetime1">
              <a:rPr lang="en-US" smtClean="0"/>
              <a:t>7/25/2024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F7DC-6DDE-4337-AD27-BBE7D542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8EA9-3AC4-421E-B133-1FA7757D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60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35BB-74CC-43E9-B71F-A5C05D17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19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DC9E-7845-4DB1-87E3-6FBFB2B0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25A8-2A07-43B9-B549-061F36849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92450"/>
            <a:ext cx="3994785" cy="27765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9037-0564-43A1-8156-1D9932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7011-1FFC-4EF8-9A2E-53B4AD2ADBD4}" type="datetime1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F0D40-D0E1-49C9-BE47-91BBC50A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29BD-890D-412E-9805-D29F4A0D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06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ADB4-BA7B-42C2-9C6C-58B2763F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5456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19B58-B546-4E6B-BE00-3D1D64DA8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0AB8-41A9-4548-9B83-3EFF79A0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81275"/>
            <a:ext cx="3994785" cy="27797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B33ED-A015-4992-A004-33D41CFF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EB47-45B4-4EF5-A743-B4885DD2F060}" type="datetime1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29CDA-E85F-47D1-83B7-02A50DEB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625F-5352-4136-8AC4-F8899D00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622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922F-6166-4009-A42D-027DC718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791CF-167D-446D-9F99-6976C986E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A422-E040-4DE1-9DA5-C8D37C1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2538-DC4D-4667-96E5-B3278DDF8B12}" type="datetime1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3B0B-60E7-494E-91CB-055BC269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C554-7C1B-4D8F-9B6B-0449265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884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66EF0-6ED8-49A7-BDAD-E20A143FA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CE9CD-90A9-44BA-B293-0662E077D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7DAE0-05C4-460B-B96D-BD183ED0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0548-5C08-4BE3-B63E-F2BB63B0B00C}" type="datetime1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CA93-55C9-4AA3-89A0-55490F74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FD820-FF26-4325-816F-310C30F8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54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9B5B3C5-A599-465B-B2B9-866E8B2087CE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5C84982-7DD0-43B1-8A2D-BFA4DF1B4E60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</a:extLst>
          </p:cNvPr>
          <p:cNvGrpSpPr/>
          <p:nvPr/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</a:extLst>
            </p:cNvPr>
            <p:cNvSpPr/>
            <p:nvPr/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</a:extLst>
            </p:cNvPr>
            <p:cNvSpPr/>
            <p:nvPr/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</a:extLst>
            </p:cNvPr>
            <p:cNvSpPr/>
            <p:nvPr/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</a:extLst>
            </p:cNvPr>
            <p:cNvSpPr/>
            <p:nvPr/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</a:extLst>
            </p:cNvPr>
            <p:cNvSpPr/>
            <p:nvPr/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</a:extLst>
            </p:cNvPr>
            <p:cNvSpPr/>
            <p:nvPr/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</a:extLst>
            </p:cNvPr>
            <p:cNvSpPr/>
            <p:nvPr/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</a:extLst>
            </p:cNvPr>
            <p:cNvSpPr/>
            <p:nvPr/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</a:extLst>
            </p:cNvPr>
            <p:cNvSpPr/>
            <p:nvPr/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</a:extLst>
            </p:cNvPr>
            <p:cNvSpPr/>
            <p:nvPr/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</a:extLst>
            </p:cNvPr>
            <p:cNvSpPr/>
            <p:nvPr/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</a:extLst>
            </p:cNvPr>
            <p:cNvSpPr/>
            <p:nvPr/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</a:extLst>
            </p:cNvPr>
            <p:cNvSpPr/>
            <p:nvPr/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</a:extLst>
            </p:cNvPr>
            <p:cNvSpPr/>
            <p:nvPr/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</a:extLst>
            </p:cNvPr>
            <p:cNvSpPr/>
            <p:nvPr/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5EC6-E331-4312-AC12-56D55F7D2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D24A4-5FEC-4062-8995-EB21925B3B40}" type="datetime1">
              <a:rPr lang="en-US" smtClean="0"/>
              <a:t>7/25/2024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FC5D-92B2-4B4D-8111-6EDEF2806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8268"/>
            <a:ext cx="41148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104D-C777-4A6E-8A43-F94028E5E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315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3A74F-6169-4D30-A245-B46D738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77E64-7A05-44DA-81FA-6EF4806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25625"/>
            <a:ext cx="106591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4932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38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47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7" Type="http://schemas.openxmlformats.org/officeDocument/2006/relationships/image" Target="../media/image18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rezonator.com/download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zonator.com/guide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56.png"/><Relationship Id="rId7" Type="http://schemas.openxmlformats.org/officeDocument/2006/relationships/image" Target="../media/image17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60.png"/><Relationship Id="rId4" Type="http://schemas.openxmlformats.org/officeDocument/2006/relationships/customXml" Target="../ink/ink1.xml"/><Relationship Id="rId9" Type="http://schemas.openxmlformats.org/officeDocument/2006/relationships/image" Target="../media/image18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61.svg"/><Relationship Id="rId7" Type="http://schemas.openxmlformats.org/officeDocument/2006/relationships/customXml" Target="../ink/ink4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10" Type="http://schemas.openxmlformats.org/officeDocument/2006/relationships/image" Target="../media/image230.png"/><Relationship Id="rId4" Type="http://schemas.openxmlformats.org/officeDocument/2006/relationships/image" Target="../media/image62.png"/><Relationship Id="rId9" Type="http://schemas.openxmlformats.org/officeDocument/2006/relationships/customXml" Target="../ink/ink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2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5" Type="http://schemas.openxmlformats.org/officeDocument/2006/relationships/image" Target="../media/image260.png"/><Relationship Id="rId4" Type="http://schemas.openxmlformats.org/officeDocument/2006/relationships/customXml" Target="../ink/ink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73">
            <a:extLst>
              <a:ext uri="{FF2B5EF4-FFF2-40B4-BE49-F238E27FC236}">
                <a16:creationId xmlns:a16="http://schemas.microsoft.com/office/drawing/2014/main" id="{1D7050A3-B1DE-4865-BAE7-B35015408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75">
            <a:extLst>
              <a:ext uri="{FF2B5EF4-FFF2-40B4-BE49-F238E27FC236}">
                <a16:creationId xmlns:a16="http://schemas.microsoft.com/office/drawing/2014/main" id="{50401EF1-C054-4118-87E7-1621168AD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229F9A36-BBF9-CE79-7BCD-F66D90C51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39" y="1122363"/>
            <a:ext cx="5047488" cy="2387600"/>
          </a:xfrm>
        </p:spPr>
        <p:txBody>
          <a:bodyPr>
            <a:normAutofit/>
          </a:bodyPr>
          <a:lstStyle/>
          <a:p>
            <a:pPr algn="l"/>
            <a:r>
              <a:rPr lang="en-US" altLang="zh-TW" sz="3400"/>
              <a:t>LING 194 Visualising language in conversational interactions: Introduction</a:t>
            </a:r>
            <a:endParaRPr lang="zh-TW" altLang="en-US" sz="340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C606721-B430-3939-E3D3-E21D09DED5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39" y="3602038"/>
            <a:ext cx="5047488" cy="1655762"/>
          </a:xfrm>
        </p:spPr>
        <p:txBody>
          <a:bodyPr>
            <a:normAutofit/>
          </a:bodyPr>
          <a:lstStyle/>
          <a:p>
            <a:pPr algn="l"/>
            <a:r>
              <a:rPr lang="en-US" altLang="zh-TW"/>
              <a:t>Ryan Ka Yau Lai</a:t>
            </a:r>
          </a:p>
          <a:p>
            <a:pPr algn="l"/>
            <a:r>
              <a:rPr lang="en-US" altLang="zh-TW"/>
              <a:t>University of California, Santa Barbara</a:t>
            </a:r>
            <a:endParaRPr lang="zh-TW" altLang="en-US"/>
          </a:p>
        </p:txBody>
      </p:sp>
      <p:grpSp>
        <p:nvGrpSpPr>
          <p:cNvPr id="90" name="decorative circles">
            <a:extLst>
              <a:ext uri="{FF2B5EF4-FFF2-40B4-BE49-F238E27FC236}">
                <a16:creationId xmlns:a16="http://schemas.microsoft.com/office/drawing/2014/main" id="{499E7689-E646-4066-9AD0-62F46B462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8627" y="289695"/>
            <a:ext cx="5228154" cy="5966848"/>
            <a:chOff x="6008627" y="289695"/>
            <a:chExt cx="5228154" cy="5966848"/>
          </a:xfrm>
        </p:grpSpPr>
        <p:sp>
          <p:nvSpPr>
            <p:cNvPr id="91" name="Oval 78">
              <a:extLst>
                <a:ext uri="{FF2B5EF4-FFF2-40B4-BE49-F238E27FC236}">
                  <a16:creationId xmlns:a16="http://schemas.microsoft.com/office/drawing/2014/main" id="{8AFEBC98-1CAB-474C-8458-BEB70D8FB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43605" y="289695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79">
              <a:extLst>
                <a:ext uri="{FF2B5EF4-FFF2-40B4-BE49-F238E27FC236}">
                  <a16:creationId xmlns:a16="http://schemas.microsoft.com/office/drawing/2014/main" id="{3C1741FF-E9EA-44E7-90AD-0009B23D9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3560" y="387281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80">
              <a:extLst>
                <a:ext uri="{FF2B5EF4-FFF2-40B4-BE49-F238E27FC236}">
                  <a16:creationId xmlns:a16="http://schemas.microsoft.com/office/drawing/2014/main" id="{441A188E-5A43-4269-BD7A-89A6C8F39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790102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81">
              <a:extLst>
                <a:ext uri="{FF2B5EF4-FFF2-40B4-BE49-F238E27FC236}">
                  <a16:creationId xmlns:a16="http://schemas.microsoft.com/office/drawing/2014/main" id="{1D6BB9FB-66A8-4DC7-BE6D-04F08DFF1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70340" y="674287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82">
              <a:extLst>
                <a:ext uri="{FF2B5EF4-FFF2-40B4-BE49-F238E27FC236}">
                  <a16:creationId xmlns:a16="http://schemas.microsoft.com/office/drawing/2014/main" id="{09D76882-E899-4E4C-8818-FDEA473A7A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407667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一張含有 鮮豔, 藝術 的圖片&#10;&#10;自動產生的描述">
            <a:extLst>
              <a:ext uri="{FF2B5EF4-FFF2-40B4-BE49-F238E27FC236}">
                <a16:creationId xmlns:a16="http://schemas.microsoft.com/office/drawing/2014/main" id="{43C3DF9E-9F04-8EF2-FDF1-FE0EA0D72C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09" r="16491"/>
          <a:stretch/>
        </p:blipFill>
        <p:spPr>
          <a:xfrm>
            <a:off x="6475068" y="1214970"/>
            <a:ext cx="5716932" cy="5643030"/>
          </a:xfrm>
          <a:custGeom>
            <a:avLst/>
            <a:gdLst/>
            <a:ahLst/>
            <a:cxnLst/>
            <a:rect l="l" t="t" r="r" b="b"/>
            <a:pathLst>
              <a:path w="5716932" h="5643030">
                <a:moveTo>
                  <a:pt x="3371933" y="0"/>
                </a:moveTo>
                <a:cubicBezTo>
                  <a:pt x="4186675" y="0"/>
                  <a:pt x="4933927" y="288960"/>
                  <a:pt x="5516795" y="769986"/>
                </a:cubicBezTo>
                <a:lnTo>
                  <a:pt x="5716932" y="951882"/>
                </a:lnTo>
                <a:lnTo>
                  <a:pt x="5716932" y="5643030"/>
                </a:lnTo>
                <a:lnTo>
                  <a:pt x="884716" y="5643030"/>
                </a:lnTo>
                <a:lnTo>
                  <a:pt x="769986" y="5516796"/>
                </a:lnTo>
                <a:cubicBezTo>
                  <a:pt x="288960" y="4933927"/>
                  <a:pt x="0" y="4186675"/>
                  <a:pt x="0" y="3371933"/>
                </a:cubicBezTo>
                <a:cubicBezTo>
                  <a:pt x="0" y="1509666"/>
                  <a:pt x="1509666" y="0"/>
                  <a:pt x="337193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927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25">
            <a:extLst>
              <a:ext uri="{FF2B5EF4-FFF2-40B4-BE49-F238E27FC236}">
                <a16:creationId xmlns:a16="http://schemas.microsoft.com/office/drawing/2014/main" id="{458183E0-58D3-4C7F-97F0-2494113B3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27">
            <a:extLst>
              <a:ext uri="{FF2B5EF4-FFF2-40B4-BE49-F238E27FC236}">
                <a16:creationId xmlns:a16="http://schemas.microsoft.com/office/drawing/2014/main" id="{493D7220-9A41-4B89-8A05-2E854925E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940A37D-EE64-94B1-4E9B-0BBCBF06F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78" y="952022"/>
            <a:ext cx="3305822" cy="5157049"/>
          </a:xfrm>
        </p:spPr>
        <p:txBody>
          <a:bodyPr anchor="ctr">
            <a:normAutofit/>
          </a:bodyPr>
          <a:lstStyle/>
          <a:p>
            <a:r>
              <a:rPr lang="en-US" altLang="zh-HK" sz="4400" dirty="0"/>
              <a:t>In this class, we will …</a:t>
            </a:r>
            <a:endParaRPr lang="zh-HK" altLang="en-US" sz="4400" dirty="0"/>
          </a:p>
        </p:txBody>
      </p:sp>
      <p:grpSp>
        <p:nvGrpSpPr>
          <p:cNvPr id="41" name="Decorative Circles">
            <a:extLst>
              <a:ext uri="{FF2B5EF4-FFF2-40B4-BE49-F238E27FC236}">
                <a16:creationId xmlns:a16="http://schemas.microsoft.com/office/drawing/2014/main" id="{9215E110-AB5D-437B-9906-4A431F695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51383" y="253192"/>
            <a:ext cx="2260285" cy="6604807"/>
            <a:chOff x="9951383" y="253192"/>
            <a:chExt cx="2260285" cy="6604807"/>
          </a:xfrm>
        </p:grpSpPr>
        <p:sp>
          <p:nvSpPr>
            <p:cNvPr id="42" name="Oval 30">
              <a:extLst>
                <a:ext uri="{FF2B5EF4-FFF2-40B4-BE49-F238E27FC236}">
                  <a16:creationId xmlns:a16="http://schemas.microsoft.com/office/drawing/2014/main" id="{54D2C49A-33C3-4048-8267-6907CA622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51383" y="253192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31">
              <a:extLst>
                <a:ext uri="{FF2B5EF4-FFF2-40B4-BE49-F238E27FC236}">
                  <a16:creationId xmlns:a16="http://schemas.microsoft.com/office/drawing/2014/main" id="{F65CBEB7-29CF-4F21-ABB7-012581304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53890" y="55441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32">
              <a:extLst>
                <a:ext uri="{FF2B5EF4-FFF2-40B4-BE49-F238E27FC236}">
                  <a16:creationId xmlns:a16="http://schemas.microsoft.com/office/drawing/2014/main" id="{9C900504-84D3-4813-B737-775C16F8F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33">
              <a:extLst>
                <a:ext uri="{FF2B5EF4-FFF2-40B4-BE49-F238E27FC236}">
                  <a16:creationId xmlns:a16="http://schemas.microsoft.com/office/drawing/2014/main" id="{C54A3D21-5E60-4B25-890E-FA22F1643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27694" y="749878"/>
              <a:ext cx="202144" cy="202144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34">
              <a:extLst>
                <a:ext uri="{FF2B5EF4-FFF2-40B4-BE49-F238E27FC236}">
                  <a16:creationId xmlns:a16="http://schemas.microsoft.com/office/drawing/2014/main" id="{7F04BF80-E9DB-4641-8EA2-51698324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236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35">
              <a:extLst>
                <a:ext uri="{FF2B5EF4-FFF2-40B4-BE49-F238E27FC236}">
                  <a16:creationId xmlns:a16="http://schemas.microsoft.com/office/drawing/2014/main" id="{234395B9-3F83-49A4-9275-0A315D88F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16802" y="6415697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36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51383" y="6204350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B336017-F12B-485C-B5E1-B6971DA0C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61912" y="6317717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C0B90DDF-FAB3-19FE-21CC-D4ED48DD43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2094145"/>
              </p:ext>
            </p:extLst>
          </p:nvPr>
        </p:nvGraphicFramePr>
        <p:xfrm>
          <a:off x="4248150" y="952022"/>
          <a:ext cx="7188199" cy="52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0837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Who am I?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3131152-5262-29A6-A73B-0A74A0A9C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4"/>
            <a:ext cx="10791908" cy="4413251"/>
          </a:xfrm>
        </p:spPr>
        <p:txBody>
          <a:bodyPr>
            <a:normAutofit/>
          </a:bodyPr>
          <a:lstStyle/>
          <a:p>
            <a:r>
              <a:rPr lang="en-US" altLang="zh-TW" sz="2400" dirty="0"/>
              <a:t>I’m your instructor this quarter</a:t>
            </a:r>
          </a:p>
          <a:p>
            <a:r>
              <a:rPr lang="en-US" altLang="zh-TW" sz="2400" dirty="0"/>
              <a:t>Ryan Ka Yau Lai </a:t>
            </a:r>
            <a:r>
              <a:rPr lang="zh-TW" altLang="en-US" sz="2400" dirty="0"/>
              <a:t>黎嘉</a:t>
            </a:r>
            <a:r>
              <a:rPr lang="ja-JP" altLang="en-US" sz="2400" dirty="0"/>
              <a:t>祐 </a:t>
            </a:r>
            <a:r>
              <a:rPr lang="en-US" altLang="ja-JP" sz="2400" dirty="0"/>
              <a:t>[</a:t>
            </a:r>
            <a:r>
              <a:rPr lang="en-US" altLang="ja-JP" sz="2400" dirty="0" err="1"/>
              <a:t>lɐɪ</a:t>
            </a:r>
            <a:r>
              <a:rPr lang="en-US" altLang="ja-JP" sz="2400" dirty="0"/>
              <a:t>˨˩ </a:t>
            </a:r>
            <a:r>
              <a:rPr lang="en-US" altLang="ja-JP" sz="2400" dirty="0" err="1"/>
              <a:t>kɑ</a:t>
            </a:r>
            <a:r>
              <a:rPr lang="en-US" altLang="ja-JP" sz="2400" dirty="0"/>
              <a:t>˥ </a:t>
            </a:r>
            <a:r>
              <a:rPr lang="en-US" altLang="ja-JP" sz="2400" dirty="0" err="1"/>
              <a:t>jɐʊ</a:t>
            </a:r>
            <a:r>
              <a:rPr lang="en-US" altLang="ja-JP" sz="2400" dirty="0"/>
              <a:t>˨]</a:t>
            </a:r>
            <a:endParaRPr lang="en-US" altLang="zh-TW" sz="2400" dirty="0"/>
          </a:p>
          <a:p>
            <a:r>
              <a:rPr lang="en-US" altLang="zh-TW" sz="2400" dirty="0"/>
              <a:t>4</a:t>
            </a:r>
            <a:r>
              <a:rPr lang="en-US" altLang="zh-TW" sz="2400" baseline="30000" dirty="0"/>
              <a:t>th</a:t>
            </a:r>
            <a:r>
              <a:rPr lang="en-US" altLang="zh-TW" sz="2400" dirty="0"/>
              <a:t> year PhD student in linguistics at UCSB</a:t>
            </a:r>
          </a:p>
          <a:p>
            <a:r>
              <a:rPr lang="en-US" altLang="zh-TW" sz="2400" dirty="0"/>
              <a:t>Work on corpus-based discourse &amp; grammar studies</a:t>
            </a:r>
          </a:p>
          <a:p>
            <a:r>
              <a:rPr lang="en-US" altLang="zh-TW" sz="2400" dirty="0"/>
              <a:t>Languages I work with: Classical &amp; Central Tibetan; Old &amp; Middle Chinese + modern Cantonese &amp; Mandarin; English; Japanese; </a:t>
            </a:r>
            <a:r>
              <a:rPr lang="en-US" altLang="zh-TW" sz="2400" dirty="0" err="1"/>
              <a:t>P’urhépecha</a:t>
            </a:r>
            <a:r>
              <a:rPr lang="en-US" altLang="zh-TW" sz="2400" dirty="0"/>
              <a:t> (Indigenous language of Michoacán, Mexico)</a:t>
            </a:r>
          </a:p>
          <a:p>
            <a:r>
              <a:rPr lang="en-US" altLang="zh-TW" sz="2400" dirty="0"/>
              <a:t>Office hours: M/W, the hour after class, </a:t>
            </a:r>
            <a:r>
              <a:rPr lang="en-US" altLang="zh-TW" sz="2400" b="1" dirty="0"/>
              <a:t>SH 5431 G</a:t>
            </a:r>
          </a:p>
        </p:txBody>
      </p:sp>
    </p:spTree>
    <p:extLst>
      <p:ext uri="{BB962C8B-B14F-4D97-AF65-F5344CB8AC3E}">
        <p14:creationId xmlns:p14="http://schemas.microsoft.com/office/powerpoint/2010/main" val="2280822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99B5B3C5-A599-465B-B2B9-866E8B208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5C84982-7DD0-43B1-8A2D-BFA4DF1B4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65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55D20674-CF0C-4687-81B6-A613F871A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Picture 4" descr="一張含有 鮮豔, 電子藍, 藍色, 柳橙 的圖片&#10;&#10;自動產生的描述">
            <a:extLst>
              <a:ext uri="{FF2B5EF4-FFF2-40B4-BE49-F238E27FC236}">
                <a16:creationId xmlns:a16="http://schemas.microsoft.com/office/drawing/2014/main" id="{3BAED0A5-8F90-2DBA-565E-EACA7EF1F4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663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4" name="Oval 83">
            <a:extLst>
              <a:ext uri="{FF2B5EF4-FFF2-40B4-BE49-F238E27FC236}">
                <a16:creationId xmlns:a16="http://schemas.microsoft.com/office/drawing/2014/main" id="{C2BD3211-5B9B-40DA-8BD0-C3426AE78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9872" y="0"/>
            <a:ext cx="113367" cy="113367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AD8121B6-45E6-447F-87B8-58EDD064E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8414" y="63468"/>
            <a:ext cx="56114" cy="56114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C95B8E3-CBB0-4A5C-B65B-59C12D44B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2370" y="655738"/>
            <a:ext cx="466441" cy="4664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EA710C0-F536-4B31-8D0F-28E2F0893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9769" y="579797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1EB61F8-34CD-4251-9B31-59AB92843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0824" y="374048"/>
            <a:ext cx="230878" cy="230878"/>
          </a:xfrm>
          <a:prstGeom prst="ellipse">
            <a:avLst/>
          </a:prstGeom>
          <a:solidFill>
            <a:schemeClr val="accent2">
              <a:lumMod val="60000"/>
              <a:lumOff val="4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33FA5DB-69DC-4137-9264-5F838B990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5468" y="971670"/>
            <a:ext cx="113367" cy="1133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5E98D956-6B7A-4A94-B508-F7A30E642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334" y="512240"/>
            <a:ext cx="703889" cy="703889"/>
          </a:xfrm>
          <a:prstGeom prst="ellipse">
            <a:avLst/>
          </a:prstGeom>
          <a:solidFill>
            <a:schemeClr val="accent3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D6A3D2FC-6F98-4157-94A8-7D7FBD56E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41428" y="815149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17AE16AB-F0AB-4AC3-BD8F-336B5D98C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7435" y="1096664"/>
            <a:ext cx="405140" cy="405140"/>
          </a:xfrm>
          <a:prstGeom prst="ellipse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C819BFF-25C5-425C-8CD1-789F7A30D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524" y="1840754"/>
            <a:ext cx="12188952" cy="501724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5122F4F-7F15-93FD-63BF-CB30FD24A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88205"/>
            <a:ext cx="8731683" cy="116046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6000">
                <a:solidFill>
                  <a:srgbClr val="FFFFFF"/>
                </a:solidFill>
              </a:rPr>
              <a:t>Topic of this class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A53316D-24BA-0352-3682-B59D97090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5121835"/>
            <a:ext cx="8731683" cy="61557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altLang="zh-HK" sz="2200">
              <a:solidFill>
                <a:srgbClr val="FFFFFF"/>
              </a:solidFill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0BE49C6-06E3-4324-91A8-F25B7DA1D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6319" y="1989824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578ABC8A-B58F-4AAE-8F6F-A07EB9D6D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30" y="2808040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62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FAF4DF-2574-4E3C-C963-5EB76D25A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Foci of this class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2099294-7576-259E-0156-E15FE8EB3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600" dirty="0"/>
              <a:t>Computer-aided, corpus-based approach to </a:t>
            </a:r>
            <a:r>
              <a:rPr lang="en-US" altLang="zh-HK" sz="3600" dirty="0" err="1"/>
              <a:t>analysing</a:t>
            </a:r>
            <a:r>
              <a:rPr lang="en-US" altLang="zh-HK" sz="3600" dirty="0"/>
              <a:t> conversation</a:t>
            </a:r>
          </a:p>
          <a:p>
            <a:pPr lvl="1"/>
            <a:r>
              <a:rPr lang="en-US" altLang="zh-HK" sz="3400" dirty="0"/>
              <a:t>Bring a laptop to </a:t>
            </a:r>
            <a:r>
              <a:rPr lang="en-US" altLang="zh-HK" sz="3400" b="1" dirty="0"/>
              <a:t>every class</a:t>
            </a:r>
          </a:p>
          <a:p>
            <a:pPr lvl="1"/>
            <a:r>
              <a:rPr lang="en-US" altLang="zh-HK" sz="3400" dirty="0"/>
              <a:t>Unfortunately, Chromebooks and tablets do not work for this class</a:t>
            </a:r>
          </a:p>
          <a:p>
            <a:r>
              <a:rPr lang="en-US" altLang="zh-HK" sz="3600" dirty="0"/>
              <a:t>Emphasis on </a:t>
            </a:r>
            <a:r>
              <a:rPr lang="en-US" altLang="zh-HK" sz="3600" dirty="0" err="1"/>
              <a:t>visualising</a:t>
            </a:r>
            <a:r>
              <a:rPr lang="en-US" altLang="zh-HK" sz="3600" dirty="0"/>
              <a:t> conversation</a:t>
            </a:r>
          </a:p>
          <a:p>
            <a:r>
              <a:rPr lang="en-US" altLang="zh-HK" sz="3600" dirty="0"/>
              <a:t>Object of analysis is </a:t>
            </a:r>
            <a:r>
              <a:rPr lang="en-US" altLang="zh-HK" sz="3600" b="1" dirty="0"/>
              <a:t>linguistic phenomena</a:t>
            </a:r>
          </a:p>
          <a:p>
            <a:endParaRPr lang="zh-HK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1878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2B47C52-4B6B-E6CE-4316-905097330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Philosophy of this class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D5CAE2E-FDF1-57C8-1DDF-4CBF7C8CA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HK" sz="2800" dirty="0"/>
              <a:t>Issue-based, inquiry-based learning</a:t>
            </a:r>
          </a:p>
          <a:p>
            <a:r>
              <a:rPr lang="en-US" altLang="zh-HK" sz="2800" dirty="0"/>
              <a:t>We will focus on how to </a:t>
            </a:r>
            <a:r>
              <a:rPr lang="en-US" altLang="zh-HK" sz="2800" b="1" dirty="0"/>
              <a:t>tackle specific research questions </a:t>
            </a:r>
            <a:r>
              <a:rPr lang="en-US" altLang="zh-HK" sz="2800" dirty="0"/>
              <a:t>using conversational data</a:t>
            </a:r>
          </a:p>
          <a:p>
            <a:pPr lvl="1"/>
            <a:r>
              <a:rPr lang="en-US" altLang="zh-HK" sz="2600" dirty="0"/>
              <a:t>Focus </a:t>
            </a:r>
            <a:r>
              <a:rPr lang="en-US" altLang="zh-HK" sz="2600" b="1" i="1" dirty="0"/>
              <a:t>not</a:t>
            </a:r>
            <a:r>
              <a:rPr lang="en-US" altLang="zh-HK" sz="2600" dirty="0"/>
              <a:t> on understanding the details of linguistics theories</a:t>
            </a:r>
          </a:p>
          <a:p>
            <a:pPr lvl="1"/>
            <a:r>
              <a:rPr lang="en-US" altLang="zh-HK" sz="2600" dirty="0"/>
              <a:t>Learn whatever you need to answer the research question</a:t>
            </a:r>
          </a:p>
          <a:p>
            <a:r>
              <a:rPr lang="en-US" altLang="zh-HK" sz="2800" dirty="0"/>
              <a:t>Assessment takes place in the form of </a:t>
            </a:r>
            <a:r>
              <a:rPr lang="en-US" altLang="zh-HK" sz="2800" b="1" dirty="0"/>
              <a:t>multiple low-stakes tasks </a:t>
            </a:r>
            <a:r>
              <a:rPr lang="en-US" altLang="zh-HK" sz="2800" dirty="0"/>
              <a:t>building up to a final project</a:t>
            </a:r>
          </a:p>
          <a:p>
            <a:r>
              <a:rPr lang="en-US" altLang="zh-HK" sz="2800" dirty="0"/>
              <a:t>No big exam or paper</a:t>
            </a:r>
          </a:p>
          <a:p>
            <a:r>
              <a:rPr lang="en-US" altLang="zh-HK" sz="2800" dirty="0"/>
              <a:t>Programming background welcome but not needed – I will make sure everyone succeeds in this class regardless of background, as long as you put in the effort</a:t>
            </a:r>
          </a:p>
        </p:txBody>
      </p:sp>
    </p:spTree>
    <p:extLst>
      <p:ext uri="{BB962C8B-B14F-4D97-AF65-F5344CB8AC3E}">
        <p14:creationId xmlns:p14="http://schemas.microsoft.com/office/powerpoint/2010/main" val="2586899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7908DE9-5647-483E-B731-49D34A839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6962B4-5DCE-4745-A877-F7237DA68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C31C6D-653C-4C57-B226-ED6CE571F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2590" y="0"/>
            <a:ext cx="8389411" cy="6858000"/>
          </a:xfrm>
          <a:custGeom>
            <a:avLst/>
            <a:gdLst>
              <a:gd name="connsiteX0" fmla="*/ 1405847 w 8389411"/>
              <a:gd name="connsiteY0" fmla="*/ 0 h 6858000"/>
              <a:gd name="connsiteX1" fmla="*/ 8389411 w 8389411"/>
              <a:gd name="connsiteY1" fmla="*/ 0 h 6858000"/>
              <a:gd name="connsiteX2" fmla="*/ 8389411 w 8389411"/>
              <a:gd name="connsiteY2" fmla="*/ 6858000 h 6858000"/>
              <a:gd name="connsiteX3" fmla="*/ 1403382 w 8389411"/>
              <a:gd name="connsiteY3" fmla="*/ 6858000 h 6858000"/>
              <a:gd name="connsiteX4" fmla="*/ 1126450 w 8389411"/>
              <a:gd name="connsiteY4" fmla="*/ 6554701 h 6858000"/>
              <a:gd name="connsiteX5" fmla="*/ 0 w 8389411"/>
              <a:gd name="connsiteY5" fmla="*/ 3431347 h 6858000"/>
              <a:gd name="connsiteX6" fmla="*/ 1281495 w 8389411"/>
              <a:gd name="connsiteY6" fmla="*/ 1298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89411" h="6858000">
                <a:moveTo>
                  <a:pt x="1405847" y="0"/>
                </a:moveTo>
                <a:lnTo>
                  <a:pt x="8389411" y="0"/>
                </a:lnTo>
                <a:lnTo>
                  <a:pt x="8389411" y="6858000"/>
                </a:lnTo>
                <a:lnTo>
                  <a:pt x="1403382" y="6858000"/>
                </a:lnTo>
                <a:lnTo>
                  <a:pt x="1126450" y="6554701"/>
                </a:lnTo>
                <a:cubicBezTo>
                  <a:pt x="422736" y="5705928"/>
                  <a:pt x="0" y="4617776"/>
                  <a:pt x="0" y="3431347"/>
                </a:cubicBezTo>
                <a:cubicBezTo>
                  <a:pt x="0" y="2160173"/>
                  <a:pt x="485281" y="1001818"/>
                  <a:pt x="1281495" y="1298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5" name="decorative circles">
            <a:extLst>
              <a:ext uri="{FF2B5EF4-FFF2-40B4-BE49-F238E27FC236}">
                <a16:creationId xmlns:a16="http://schemas.microsoft.com/office/drawing/2014/main" id="{C310B041-3468-403A-926B-E3C1CF443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4914" y="299808"/>
            <a:ext cx="11521822" cy="6038357"/>
            <a:chOff x="244914" y="299808"/>
            <a:chExt cx="11521822" cy="6038357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65CBEB7-29CF-4F21-ABB7-012581304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00295" y="51570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C900504-84D3-4813-B737-775C16F8F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3902316-BF90-4159-9FD2-6CFCCF7BE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448" y="3803994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F04BF80-E9DB-4641-8EA2-51698324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5899" y="5741646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4395B9-3F83-49A4-9275-0A315D88F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0333" y="6032385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914" y="5821038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E655CA63-0B19-524A-398D-AC0ED991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78" y="952022"/>
            <a:ext cx="2862591" cy="5157049"/>
          </a:xfrm>
        </p:spPr>
        <p:txBody>
          <a:bodyPr anchor="ctr">
            <a:normAutofit/>
          </a:bodyPr>
          <a:lstStyle/>
          <a:p>
            <a:r>
              <a:rPr lang="en-US" altLang="zh-HK" sz="4400"/>
              <a:t>Linguistic phenomena to analyse</a:t>
            </a:r>
            <a:endParaRPr lang="zh-HK" altLang="en-US" sz="4400"/>
          </a:p>
        </p:txBody>
      </p: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5E54FE00-00FB-D254-4CF1-4A31F7839F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5596167"/>
              </p:ext>
            </p:extLst>
          </p:nvPr>
        </p:nvGraphicFramePr>
        <p:xfrm>
          <a:off x="4629151" y="203200"/>
          <a:ext cx="7117918" cy="6354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958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16AD6D-7FC0-435B-AB5F-98DA2190C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B727F3-FF58-4343-ACEE-2174D5989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B02A15E-CAC7-3CD9-F6DC-045E0B88B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775" y="75336"/>
            <a:ext cx="5782804" cy="777240"/>
          </a:xfrm>
        </p:spPr>
        <p:txBody>
          <a:bodyPr anchor="b">
            <a:normAutofit/>
          </a:bodyPr>
          <a:lstStyle/>
          <a:p>
            <a:pPr algn="ctr"/>
            <a:r>
              <a:rPr lang="en-US" altLang="zh-TW" sz="4400" dirty="0"/>
              <a:t>Linguistic concepts</a:t>
            </a:r>
            <a:endParaRPr lang="zh-HK" altLang="en-US" sz="44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A0525BD-2952-4EB3-B5D1-111797D8E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8920" y="1163375"/>
            <a:ext cx="8914151" cy="5694624"/>
          </a:xfrm>
        </p:spPr>
        <p:txBody>
          <a:bodyPr anchor="t">
            <a:normAutofit lnSpcReduction="10000"/>
          </a:bodyPr>
          <a:lstStyle/>
          <a:p>
            <a:pPr algn="ctr"/>
            <a:r>
              <a:rPr lang="en-US" altLang="zh-HK" sz="3000" dirty="0"/>
              <a:t>Turn-taking and interruptions</a:t>
            </a:r>
          </a:p>
          <a:p>
            <a:pPr algn="ctr"/>
            <a:r>
              <a:rPr lang="en-US" altLang="zh-HK" sz="3000" dirty="0"/>
              <a:t>Discourse markers</a:t>
            </a:r>
          </a:p>
          <a:p>
            <a:pPr algn="ctr"/>
            <a:r>
              <a:rPr lang="en-US" altLang="zh-HK" sz="3000" dirty="0"/>
              <a:t>Adjacency pairs</a:t>
            </a:r>
          </a:p>
          <a:p>
            <a:pPr algn="ctr"/>
            <a:r>
              <a:rPr lang="en-US" altLang="zh-HK" sz="3000" dirty="0"/>
              <a:t>Resonance</a:t>
            </a:r>
          </a:p>
          <a:p>
            <a:pPr algn="ctr"/>
            <a:r>
              <a:rPr lang="en-US" altLang="zh-HK" sz="3000" dirty="0"/>
              <a:t>Stance</a:t>
            </a:r>
          </a:p>
          <a:p>
            <a:pPr algn="ctr"/>
            <a:r>
              <a:rPr lang="en-US" altLang="zh-HK" sz="3000" dirty="0"/>
              <a:t>Footing</a:t>
            </a:r>
          </a:p>
          <a:p>
            <a:pPr marL="0" indent="0" algn="ctr">
              <a:buNone/>
            </a:pPr>
            <a:r>
              <a:rPr lang="en-US" altLang="zh-HK" sz="2200" dirty="0"/>
              <a:t>[If you’ve taken relevant classes, feel free to use other things you’ve learnt: Information structure, referent accessibility, social deixis, repair sequences, epistemic upgrading and downgrading …]</a:t>
            </a:r>
          </a:p>
          <a:p>
            <a:pPr marL="0" indent="0" algn="ctr">
              <a:buNone/>
            </a:pPr>
            <a:endParaRPr lang="en-US" altLang="zh-HK" sz="2400" dirty="0"/>
          </a:p>
          <a:p>
            <a:pPr marL="0" indent="0" algn="ctr">
              <a:buNone/>
            </a:pPr>
            <a:r>
              <a:rPr lang="en-US" altLang="zh-HK" sz="2600" dirty="0"/>
              <a:t>We will only scratch the </a:t>
            </a:r>
            <a:r>
              <a:rPr lang="en-US" altLang="zh-HK" sz="2600" b="1" dirty="0"/>
              <a:t>surface</a:t>
            </a:r>
            <a:r>
              <a:rPr lang="en-US" altLang="zh-HK" sz="2600" dirty="0"/>
              <a:t> of each topic! The point is to give you an idea of how each of these work, and it’s your responsibility to </a:t>
            </a:r>
            <a:r>
              <a:rPr lang="en-US" altLang="zh-HK" sz="2600" b="1" dirty="0"/>
              <a:t>go deep </a:t>
            </a:r>
            <a:r>
              <a:rPr lang="en-US" altLang="zh-HK" sz="2600" dirty="0"/>
              <a:t>(using the optional readings) if it’s relevant to your project</a:t>
            </a:r>
          </a:p>
        </p:txBody>
      </p:sp>
      <p:grpSp>
        <p:nvGrpSpPr>
          <p:cNvPr id="12" name="Decorative Circles">
            <a:extLst>
              <a:ext uri="{FF2B5EF4-FFF2-40B4-BE49-F238E27FC236}">
                <a16:creationId xmlns:a16="http://schemas.microsoft.com/office/drawing/2014/main" id="{4DB68B21-F855-4148-AD7C-795E902A7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484" y="236341"/>
            <a:ext cx="10677791" cy="4262956"/>
            <a:chOff x="767484" y="236341"/>
            <a:chExt cx="10677791" cy="426295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8FE8A9D-61A5-4729-A73B-267B9BE58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9767" y="3283228"/>
              <a:ext cx="226735" cy="22673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E3399E0-5F4E-4D62-8091-A0AA8DAA7B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13359" y="386135"/>
              <a:ext cx="466441" cy="46644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1781BEF-3C20-4A56-889B-BB417F6A3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90699" y="236341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8F0DD55-BEC3-46E7-84ED-00CB94AC04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67484" y="2755518"/>
              <a:ext cx="466441" cy="46644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FFEF100-17D7-4C78-A7C3-B6C8B72E85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31908" y="3813254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294263B-2870-4828-96FD-00C2A3628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75095" y="3592374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8A94EBD-B5CB-4D31-A42E-E68B0D25BF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4104" y="4385930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Oval 2">
            <a:extLst>
              <a:ext uri="{FF2B5EF4-FFF2-40B4-BE49-F238E27FC236}">
                <a16:creationId xmlns:a16="http://schemas.microsoft.com/office/drawing/2014/main" id="{5F7F20D7-57B2-4CF8-AF7D-90D6A5E1F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474" y="305966"/>
            <a:ext cx="2051331" cy="205133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05AC83E9-3498-4F8F-84F8-2E22FE72E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399" y="319698"/>
            <a:ext cx="2037600" cy="2037600"/>
          </a:xfrm>
          <a:prstGeom prst="rect">
            <a:avLst/>
          </a:prstGeom>
        </p:spPr>
      </p:pic>
      <p:sp>
        <p:nvSpPr>
          <p:cNvPr id="25" name="Oval 1">
            <a:extLst>
              <a:ext uri="{FF2B5EF4-FFF2-40B4-BE49-F238E27FC236}">
                <a16:creationId xmlns:a16="http://schemas.microsoft.com/office/drawing/2014/main" id="{6832CB48-19E2-438E-B5D1-126B6228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78580" y="0"/>
            <a:ext cx="2733089" cy="2357297"/>
          </a:xfrm>
          <a:custGeom>
            <a:avLst/>
            <a:gdLst>
              <a:gd name="connsiteX0" fmla="*/ 288659 w 3192131"/>
              <a:gd name="connsiteY0" fmla="*/ 0 h 2753222"/>
              <a:gd name="connsiteX1" fmla="*/ 3192131 w 3192131"/>
              <a:gd name="connsiteY1" fmla="*/ 0 h 2753222"/>
              <a:gd name="connsiteX2" fmla="*/ 3192131 w 3192131"/>
              <a:gd name="connsiteY2" fmla="*/ 2058956 h 2753222"/>
              <a:gd name="connsiteX3" fmla="*/ 3158043 w 3192131"/>
              <a:gd name="connsiteY3" fmla="*/ 2104541 h 2753222"/>
              <a:gd name="connsiteX4" fmla="*/ 1782545 w 3192131"/>
              <a:gd name="connsiteY4" fmla="*/ 2753222 h 2753222"/>
              <a:gd name="connsiteX5" fmla="*/ 0 w 3192131"/>
              <a:gd name="connsiteY5" fmla="*/ 970677 h 2753222"/>
              <a:gd name="connsiteX6" fmla="*/ 215144 w 3192131"/>
              <a:gd name="connsiteY6" fmla="*/ 121011 h 2753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92131" h="2753222">
                <a:moveTo>
                  <a:pt x="288659" y="0"/>
                </a:moveTo>
                <a:lnTo>
                  <a:pt x="3192131" y="0"/>
                </a:lnTo>
                <a:lnTo>
                  <a:pt x="3192131" y="2058956"/>
                </a:lnTo>
                <a:lnTo>
                  <a:pt x="3158043" y="2104541"/>
                </a:lnTo>
                <a:cubicBezTo>
                  <a:pt x="2831098" y="2500707"/>
                  <a:pt x="2336311" y="2753222"/>
                  <a:pt x="1782545" y="2753222"/>
                </a:cubicBezTo>
                <a:cubicBezTo>
                  <a:pt x="798073" y="2753222"/>
                  <a:pt x="0" y="1955149"/>
                  <a:pt x="0" y="970677"/>
                </a:cubicBezTo>
                <a:cubicBezTo>
                  <a:pt x="0" y="663030"/>
                  <a:pt x="77937" y="373585"/>
                  <a:pt x="215144" y="12101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548560FE-8DD7-4FBB-A597-9902F385A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631" t="30907" r="23362" b="17441"/>
          <a:stretch/>
        </p:blipFill>
        <p:spPr>
          <a:xfrm>
            <a:off x="9573575" y="-4327"/>
            <a:ext cx="2668147" cy="2375897"/>
          </a:xfrm>
          <a:prstGeom prst="rect">
            <a:avLst/>
          </a:prstGeom>
        </p:spPr>
      </p:pic>
      <p:sp>
        <p:nvSpPr>
          <p:cNvPr id="29" name="Oval 3">
            <a:extLst>
              <a:ext uri="{FF2B5EF4-FFF2-40B4-BE49-F238E27FC236}">
                <a16:creationId xmlns:a16="http://schemas.microsoft.com/office/drawing/2014/main" id="{F4B85B88-409F-4670-A4FF-5C58623B7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rot="16200000">
            <a:off x="-639576" y="4068576"/>
            <a:ext cx="2914772" cy="1635620"/>
          </a:xfrm>
          <a:custGeom>
            <a:avLst/>
            <a:gdLst>
              <a:gd name="connsiteX0" fmla="*/ 18128 w 4408870"/>
              <a:gd name="connsiteY0" fmla="*/ 0 h 2474031"/>
              <a:gd name="connsiteX1" fmla="*/ 4390742 w 4408870"/>
              <a:gd name="connsiteY1" fmla="*/ 0 h 2474031"/>
              <a:gd name="connsiteX2" fmla="*/ 4397489 w 4408870"/>
              <a:gd name="connsiteY2" fmla="*/ 44205 h 2474031"/>
              <a:gd name="connsiteX3" fmla="*/ 4408870 w 4408870"/>
              <a:gd name="connsiteY3" fmla="*/ 269596 h 2474031"/>
              <a:gd name="connsiteX4" fmla="*/ 2204435 w 4408870"/>
              <a:gd name="connsiteY4" fmla="*/ 2474031 h 2474031"/>
              <a:gd name="connsiteX5" fmla="*/ 0 w 4408870"/>
              <a:gd name="connsiteY5" fmla="*/ 269596 h 2474031"/>
              <a:gd name="connsiteX6" fmla="*/ 11381 w 4408870"/>
              <a:gd name="connsiteY6" fmla="*/ 44205 h 247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8870" h="2474031">
                <a:moveTo>
                  <a:pt x="18128" y="0"/>
                </a:moveTo>
                <a:lnTo>
                  <a:pt x="4390742" y="0"/>
                </a:lnTo>
                <a:lnTo>
                  <a:pt x="4397489" y="44205"/>
                </a:lnTo>
                <a:cubicBezTo>
                  <a:pt x="4405015" y="118312"/>
                  <a:pt x="4408870" y="193504"/>
                  <a:pt x="4408870" y="269596"/>
                </a:cubicBezTo>
                <a:cubicBezTo>
                  <a:pt x="4408870" y="1487072"/>
                  <a:pt x="3421911" y="2474031"/>
                  <a:pt x="2204435" y="2474031"/>
                </a:cubicBezTo>
                <a:cubicBezTo>
                  <a:pt x="986959" y="2474031"/>
                  <a:pt x="0" y="1487072"/>
                  <a:pt x="0" y="269596"/>
                </a:cubicBezTo>
                <a:cubicBezTo>
                  <a:pt x="0" y="193504"/>
                  <a:pt x="3855" y="118312"/>
                  <a:pt x="11381" y="442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66265FF8-949A-452A-882B-BDD332090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5737" t="12146" r="12288" b="12942"/>
          <a:stretch/>
        </p:blipFill>
        <p:spPr>
          <a:xfrm>
            <a:off x="0" y="3409035"/>
            <a:ext cx="1633210" cy="2914772"/>
          </a:xfrm>
          <a:prstGeom prst="rect">
            <a:avLst/>
          </a:prstGeom>
        </p:spPr>
      </p:pic>
      <p:sp>
        <p:nvSpPr>
          <p:cNvPr id="33" name="Oval 4">
            <a:extLst>
              <a:ext uri="{FF2B5EF4-FFF2-40B4-BE49-F238E27FC236}">
                <a16:creationId xmlns:a16="http://schemas.microsoft.com/office/drawing/2014/main" id="{52B7F1A1-8894-44DC-8FCC-6CE9F127A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9994790" y="4395252"/>
            <a:ext cx="2216879" cy="2462747"/>
          </a:xfrm>
          <a:custGeom>
            <a:avLst/>
            <a:gdLst>
              <a:gd name="connsiteX0" fmla="*/ 2133985 w 3086667"/>
              <a:gd name="connsiteY0" fmla="*/ 0 h 3429000"/>
              <a:gd name="connsiteX1" fmla="*/ 2964628 w 3086667"/>
              <a:gd name="connsiteY1" fmla="*/ 167699 h 3429000"/>
              <a:gd name="connsiteX2" fmla="*/ 3086667 w 3086667"/>
              <a:gd name="connsiteY2" fmla="*/ 226489 h 3429000"/>
              <a:gd name="connsiteX3" fmla="*/ 3086667 w 3086667"/>
              <a:gd name="connsiteY3" fmla="*/ 3429000 h 3429000"/>
              <a:gd name="connsiteX4" fmla="*/ 440639 w 3086667"/>
              <a:gd name="connsiteY4" fmla="*/ 3429000 h 3429000"/>
              <a:gd name="connsiteX5" fmla="*/ 364451 w 3086667"/>
              <a:gd name="connsiteY5" fmla="*/ 3327116 h 3429000"/>
              <a:gd name="connsiteX6" fmla="*/ 0 w 3086667"/>
              <a:gd name="connsiteY6" fmla="*/ 2133985 h 3429000"/>
              <a:gd name="connsiteX7" fmla="*/ 2133985 w 3086667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86667" h="3429000">
                <a:moveTo>
                  <a:pt x="2133985" y="0"/>
                </a:moveTo>
                <a:cubicBezTo>
                  <a:pt x="2428627" y="0"/>
                  <a:pt x="2709322" y="59714"/>
                  <a:pt x="2964628" y="167699"/>
                </a:cubicBezTo>
                <a:lnTo>
                  <a:pt x="3086667" y="226489"/>
                </a:lnTo>
                <a:lnTo>
                  <a:pt x="3086667" y="3429000"/>
                </a:lnTo>
                <a:lnTo>
                  <a:pt x="440639" y="3429000"/>
                </a:lnTo>
                <a:lnTo>
                  <a:pt x="364451" y="3327116"/>
                </a:lnTo>
                <a:cubicBezTo>
                  <a:pt x="134356" y="2986530"/>
                  <a:pt x="0" y="2575948"/>
                  <a:pt x="0" y="2133985"/>
                </a:cubicBezTo>
                <a:cubicBezTo>
                  <a:pt x="0" y="955418"/>
                  <a:pt x="955418" y="0"/>
                  <a:pt x="2133985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6FEF5495-925E-4DBE-A677-EF910F826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1935" t="10861" r="33955" b="27347"/>
          <a:stretch/>
        </p:blipFill>
        <p:spPr>
          <a:xfrm>
            <a:off x="9972468" y="4341999"/>
            <a:ext cx="2239201" cy="252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16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8183E0-58D3-4C7F-97F0-2494113B3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3D7220-9A41-4B89-8A05-2E854925E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641CCEC9-028C-4005-A217-19C1C3739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572" y="479927"/>
            <a:ext cx="4606280" cy="2286478"/>
          </a:xfrm>
        </p:spPr>
        <p:txBody>
          <a:bodyPr anchor="ctr">
            <a:normAutofit/>
          </a:bodyPr>
          <a:lstStyle/>
          <a:p>
            <a:r>
              <a:rPr lang="en-US" altLang="zh-HK" sz="4400" dirty="0"/>
              <a:t>Qualitative </a:t>
            </a:r>
            <a:r>
              <a:rPr lang="en-US" altLang="zh-HK" sz="4400" dirty="0" err="1"/>
              <a:t>visualisations</a:t>
            </a:r>
            <a:br>
              <a:rPr lang="en-US" altLang="zh-HK" sz="4400" dirty="0"/>
            </a:br>
            <a:r>
              <a:rPr lang="en-US" altLang="zh-HK" sz="4400" dirty="0"/>
              <a:t>(concrete)</a:t>
            </a:r>
            <a:endParaRPr lang="zh-HK" altLang="en-US" sz="4400" dirty="0"/>
          </a:p>
        </p:txBody>
      </p:sp>
      <p:grpSp>
        <p:nvGrpSpPr>
          <p:cNvPr id="13" name="Decorative Circles">
            <a:extLst>
              <a:ext uri="{FF2B5EF4-FFF2-40B4-BE49-F238E27FC236}">
                <a16:creationId xmlns:a16="http://schemas.microsoft.com/office/drawing/2014/main" id="{9215E110-AB5D-437B-9906-4A431F695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51383" y="253192"/>
            <a:ext cx="2260285" cy="6604807"/>
            <a:chOff x="9951383" y="253192"/>
            <a:chExt cx="2260285" cy="660480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D2C49A-33C3-4048-8267-6907CA622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51383" y="253192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65CBEB7-29CF-4F21-ABB7-012581304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53890" y="55441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C900504-84D3-4813-B737-775C16F8F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54A3D21-5E60-4B25-890E-FA22F1643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27694" y="749878"/>
              <a:ext cx="202144" cy="202144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F04BF80-E9DB-4641-8EA2-51698324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236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34395B9-3F83-49A4-9275-0A315D88F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16802" y="6415697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51383" y="6204350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336017-F12B-485C-B5E1-B6971DA0C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61912" y="6317717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EA764D3C-97F4-BC48-4F2F-CC68326608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097889"/>
              </p:ext>
            </p:extLst>
          </p:nvPr>
        </p:nvGraphicFramePr>
        <p:xfrm>
          <a:off x="5977215" y="1062442"/>
          <a:ext cx="5891471" cy="5157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圖片 3">
            <a:extLst>
              <a:ext uri="{FF2B5EF4-FFF2-40B4-BE49-F238E27FC236}">
                <a16:creationId xmlns:a16="http://schemas.microsoft.com/office/drawing/2014/main" id="{074931A6-08C8-B058-658B-F5E37D57C73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978"/>
          <a:stretch/>
        </p:blipFill>
        <p:spPr>
          <a:xfrm>
            <a:off x="242961" y="3371287"/>
            <a:ext cx="5673502" cy="232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07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B739BF-52FC-4875-B392-4044CC04F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A1CAD8-1CD4-40E6-B88B-9D4FF5C3D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4" name="decorative circles">
            <a:extLst>
              <a:ext uri="{FF2B5EF4-FFF2-40B4-BE49-F238E27FC236}">
                <a16:creationId xmlns:a16="http://schemas.microsoft.com/office/drawing/2014/main" id="{0D65577D-83CF-47FA-954E-60C70AFDB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2361" y="253193"/>
            <a:ext cx="11801644" cy="6229550"/>
            <a:chOff x="162361" y="253193"/>
            <a:chExt cx="11801644" cy="622955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4D2C49A-33C3-4048-8267-6907CA622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0439" y="253193"/>
              <a:ext cx="150552" cy="150552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65CBEB7-29CF-4F21-ABB7-012581304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53890" y="55441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C900504-84D3-4813-B737-775C16F8F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54A3D21-5E60-4B25-890E-FA22F1643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361" y="366560"/>
              <a:ext cx="309716" cy="309716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F04BF80-E9DB-4641-8EA2-51698324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0638" y="5886224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4395B9-3F83-49A4-9275-0A315D88F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5072" y="6176963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9653" y="5965616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641CCEC9-028C-4005-A217-19C1C3739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91" y="731433"/>
            <a:ext cx="10773422" cy="737393"/>
          </a:xfrm>
        </p:spPr>
        <p:txBody>
          <a:bodyPr anchor="t">
            <a:normAutofit/>
          </a:bodyPr>
          <a:lstStyle/>
          <a:p>
            <a:r>
              <a:rPr lang="en-US" altLang="zh-HK" sz="4400" dirty="0"/>
              <a:t>Qualitative </a:t>
            </a:r>
            <a:r>
              <a:rPr lang="en-US" altLang="zh-HK" sz="4400"/>
              <a:t>visualisations</a:t>
            </a:r>
            <a:r>
              <a:rPr lang="en-US" altLang="zh-HK" sz="4400" dirty="0"/>
              <a:t> (abstract)</a:t>
            </a:r>
            <a:endParaRPr lang="zh-HK" altLang="en-US" sz="4400" dirty="0"/>
          </a:p>
        </p:txBody>
      </p: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EA764D3C-97F4-BC48-4F2F-CC68326608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6634327"/>
              </p:ext>
            </p:extLst>
          </p:nvPr>
        </p:nvGraphicFramePr>
        <p:xfrm>
          <a:off x="777875" y="2886075"/>
          <a:ext cx="10658475" cy="3290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圖片 3">
            <a:extLst>
              <a:ext uri="{FF2B5EF4-FFF2-40B4-BE49-F238E27FC236}">
                <a16:creationId xmlns:a16="http://schemas.microsoft.com/office/drawing/2014/main" id="{7BC66DF7-B9C5-69C0-99E7-F2EA145CFA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5746" y="2130917"/>
            <a:ext cx="2919094" cy="3204026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29A13DD-20E3-5F07-DE73-75774839214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11" t="9413" b="5175"/>
          <a:stretch/>
        </p:blipFill>
        <p:spPr>
          <a:xfrm>
            <a:off x="2021839" y="2718869"/>
            <a:ext cx="4308157" cy="2245360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24969130-9B9D-EC67-839C-8BCC1316689B}"/>
              </a:ext>
            </a:extLst>
          </p:cNvPr>
          <p:cNvSpPr txBox="1"/>
          <p:nvPr/>
        </p:nvSpPr>
        <p:spPr>
          <a:xfrm>
            <a:off x="2416968" y="2112567"/>
            <a:ext cx="351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dirty="0"/>
              <a:t>(</a:t>
            </a:r>
            <a:r>
              <a:rPr lang="en-US" altLang="zh-HK" dirty="0" err="1"/>
              <a:t>Dingemanse</a:t>
            </a:r>
            <a:r>
              <a:rPr lang="en-US" altLang="zh-HK" dirty="0"/>
              <a:t> &amp; </a:t>
            </a:r>
            <a:r>
              <a:rPr lang="en-US" altLang="zh-HK" dirty="0" err="1"/>
              <a:t>Liesenfeld</a:t>
            </a:r>
            <a:r>
              <a:rPr lang="en-US" altLang="zh-HK" dirty="0"/>
              <a:t> 2022)</a:t>
            </a:r>
            <a:endParaRPr lang="zh-HK" altLang="en-US" dirty="0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EA098DD7-E85B-8461-7DE3-9D08175858CF}"/>
              </a:ext>
            </a:extLst>
          </p:cNvPr>
          <p:cNvSpPr txBox="1"/>
          <p:nvPr/>
        </p:nvSpPr>
        <p:spPr>
          <a:xfrm>
            <a:off x="6417468" y="1757677"/>
            <a:ext cx="351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dirty="0"/>
              <a:t>(From textbook)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368185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7908DE9-5647-483E-B731-49D34A839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6962B4-5DCE-4745-A877-F7237DA68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C31C6D-653C-4C57-B226-ED6CE571F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2590" y="0"/>
            <a:ext cx="8389411" cy="6858000"/>
          </a:xfrm>
          <a:custGeom>
            <a:avLst/>
            <a:gdLst>
              <a:gd name="connsiteX0" fmla="*/ 1405847 w 8389411"/>
              <a:gd name="connsiteY0" fmla="*/ 0 h 6858000"/>
              <a:gd name="connsiteX1" fmla="*/ 8389411 w 8389411"/>
              <a:gd name="connsiteY1" fmla="*/ 0 h 6858000"/>
              <a:gd name="connsiteX2" fmla="*/ 8389411 w 8389411"/>
              <a:gd name="connsiteY2" fmla="*/ 6858000 h 6858000"/>
              <a:gd name="connsiteX3" fmla="*/ 1403382 w 8389411"/>
              <a:gd name="connsiteY3" fmla="*/ 6858000 h 6858000"/>
              <a:gd name="connsiteX4" fmla="*/ 1126450 w 8389411"/>
              <a:gd name="connsiteY4" fmla="*/ 6554701 h 6858000"/>
              <a:gd name="connsiteX5" fmla="*/ 0 w 8389411"/>
              <a:gd name="connsiteY5" fmla="*/ 3431347 h 6858000"/>
              <a:gd name="connsiteX6" fmla="*/ 1281495 w 8389411"/>
              <a:gd name="connsiteY6" fmla="*/ 1298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89411" h="6858000">
                <a:moveTo>
                  <a:pt x="1405847" y="0"/>
                </a:moveTo>
                <a:lnTo>
                  <a:pt x="8389411" y="0"/>
                </a:lnTo>
                <a:lnTo>
                  <a:pt x="8389411" y="6858000"/>
                </a:lnTo>
                <a:lnTo>
                  <a:pt x="1403382" y="6858000"/>
                </a:lnTo>
                <a:lnTo>
                  <a:pt x="1126450" y="6554701"/>
                </a:lnTo>
                <a:cubicBezTo>
                  <a:pt x="422736" y="5705928"/>
                  <a:pt x="0" y="4617776"/>
                  <a:pt x="0" y="3431347"/>
                </a:cubicBezTo>
                <a:cubicBezTo>
                  <a:pt x="0" y="2160173"/>
                  <a:pt x="485281" y="1001818"/>
                  <a:pt x="1281495" y="1298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5" name="decorative circles">
            <a:extLst>
              <a:ext uri="{FF2B5EF4-FFF2-40B4-BE49-F238E27FC236}">
                <a16:creationId xmlns:a16="http://schemas.microsoft.com/office/drawing/2014/main" id="{C310B041-3468-403A-926B-E3C1CF443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4914" y="299808"/>
            <a:ext cx="11521822" cy="6038357"/>
            <a:chOff x="244914" y="299808"/>
            <a:chExt cx="11521822" cy="6038357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65CBEB7-29CF-4F21-ABB7-012581304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00295" y="51570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C900504-84D3-4813-B737-775C16F8F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3902316-BF90-4159-9FD2-6CFCCF7BE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448" y="3803994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F04BF80-E9DB-4641-8EA2-51698324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5899" y="5741646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4395B9-3F83-49A4-9275-0A315D88F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0333" y="6032385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914" y="5821038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641CCEC9-028C-4005-A217-19C1C3739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582" y="299808"/>
            <a:ext cx="2862591" cy="1457803"/>
          </a:xfrm>
        </p:spPr>
        <p:txBody>
          <a:bodyPr anchor="ctr">
            <a:normAutofit/>
          </a:bodyPr>
          <a:lstStyle/>
          <a:p>
            <a:r>
              <a:rPr lang="en-US" altLang="zh-HK" sz="3700" dirty="0"/>
              <a:t>Quantitative </a:t>
            </a:r>
            <a:r>
              <a:rPr lang="en-US" altLang="zh-HK" sz="3700" dirty="0" err="1"/>
              <a:t>visualisations</a:t>
            </a:r>
            <a:endParaRPr lang="zh-HK" altLang="en-US" sz="3700" dirty="0"/>
          </a:p>
        </p:txBody>
      </p: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1E614664-549C-E893-ECC9-7F61972AB6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6400414"/>
              </p:ext>
            </p:extLst>
          </p:nvPr>
        </p:nvGraphicFramePr>
        <p:xfrm>
          <a:off x="4629151" y="952022"/>
          <a:ext cx="7117918" cy="5157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圖片 3">
            <a:extLst>
              <a:ext uri="{FF2B5EF4-FFF2-40B4-BE49-F238E27FC236}">
                <a16:creationId xmlns:a16="http://schemas.microsoft.com/office/drawing/2014/main" id="{1A07804A-07FF-C1E8-6297-82AAAE19BC8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482"/>
          <a:stretch/>
        </p:blipFill>
        <p:spPr>
          <a:xfrm>
            <a:off x="223572" y="1720830"/>
            <a:ext cx="2310986" cy="2299986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EEAEEA4-3775-EE7B-4F7F-E7F0A7D5DA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5012" y="4266159"/>
            <a:ext cx="3226435" cy="2346498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0B890391-D771-7B9C-0630-DE22F4A5A48A}"/>
              </a:ext>
            </a:extLst>
          </p:cNvPr>
          <p:cNvSpPr txBox="1"/>
          <p:nvPr/>
        </p:nvSpPr>
        <p:spPr>
          <a:xfrm>
            <a:off x="2854960" y="2773680"/>
            <a:ext cx="1329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dirty="0"/>
              <a:t>(From textbook)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00342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D47D7CD-06A5-4710-B816-F23F56C52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058D9C7-7C50-4582-9A60-0569A536A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61B28A5-B5D1-A218-AD61-412F185E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093" y="191085"/>
            <a:ext cx="4606280" cy="1899285"/>
          </a:xfrm>
        </p:spPr>
        <p:txBody>
          <a:bodyPr anchor="b">
            <a:normAutofit fontScale="90000"/>
          </a:bodyPr>
          <a:lstStyle/>
          <a:p>
            <a:r>
              <a:rPr lang="en-US" altLang="zh-HK" sz="4400" dirty="0"/>
              <a:t>What this class does not cover (unfortunately)</a:t>
            </a:r>
            <a:endParaRPr lang="zh-HK" altLang="en-US" sz="44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3E94B61-D86F-C8E0-2F35-2C809F197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340" y="2201572"/>
            <a:ext cx="4606280" cy="3319462"/>
          </a:xfrm>
        </p:spPr>
        <p:txBody>
          <a:bodyPr anchor="t">
            <a:normAutofit fontScale="85000" lnSpcReduction="10000"/>
          </a:bodyPr>
          <a:lstStyle/>
          <a:p>
            <a:r>
              <a:rPr lang="en-US" altLang="zh-HK" sz="3200" dirty="0" err="1"/>
              <a:t>Visualisations</a:t>
            </a:r>
            <a:r>
              <a:rPr lang="en-US" altLang="zh-HK" sz="3200" dirty="0"/>
              <a:t> on properties of texts, rather than linguistic phenomena </a:t>
            </a:r>
          </a:p>
          <a:p>
            <a:r>
              <a:rPr lang="en-US" altLang="zh-HK" sz="3200" dirty="0"/>
              <a:t>Multimodality</a:t>
            </a:r>
          </a:p>
          <a:p>
            <a:r>
              <a:rPr lang="en-US" altLang="zh-HK" sz="3200" dirty="0"/>
              <a:t>Advanced morphosyntactic phenomena</a:t>
            </a:r>
          </a:p>
          <a:p>
            <a:r>
              <a:rPr lang="en-US" altLang="zh-HK" sz="3200" dirty="0"/>
              <a:t>Narrative and procedural discourse</a:t>
            </a:r>
            <a:endParaRPr lang="zh-HK" altLang="en-US" sz="3200" dirty="0"/>
          </a:p>
        </p:txBody>
      </p:sp>
      <p:grpSp>
        <p:nvGrpSpPr>
          <p:cNvPr id="1035" name="decorative circles">
            <a:extLst>
              <a:ext uri="{FF2B5EF4-FFF2-40B4-BE49-F238E27FC236}">
                <a16:creationId xmlns:a16="http://schemas.microsoft.com/office/drawing/2014/main" id="{A5A42520-81F5-4CA6-A7DA-9CD71733A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8627" y="289695"/>
            <a:ext cx="5228154" cy="5966848"/>
            <a:chOff x="6008627" y="289695"/>
            <a:chExt cx="5228154" cy="5966848"/>
          </a:xfrm>
        </p:grpSpPr>
        <p:sp>
          <p:nvSpPr>
            <p:cNvPr id="1036" name="Oval 1035">
              <a:extLst>
                <a:ext uri="{FF2B5EF4-FFF2-40B4-BE49-F238E27FC236}">
                  <a16:creationId xmlns:a16="http://schemas.microsoft.com/office/drawing/2014/main" id="{BDB3C8F9-1E7D-4D3B-A4BF-F97576E5C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43605" y="289695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Oval 1036">
              <a:extLst>
                <a:ext uri="{FF2B5EF4-FFF2-40B4-BE49-F238E27FC236}">
                  <a16:creationId xmlns:a16="http://schemas.microsoft.com/office/drawing/2014/main" id="{EB80C13D-6AE8-4D68-9A8B-49B796A67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3560" y="387281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B340680A-5931-4B24-ADEB-7656B70FBB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790102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Oval 1038">
              <a:extLst>
                <a:ext uri="{FF2B5EF4-FFF2-40B4-BE49-F238E27FC236}">
                  <a16:creationId xmlns:a16="http://schemas.microsoft.com/office/drawing/2014/main" id="{7EAF5EEB-C2D5-4D5F-8BF0-0E7961A22E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70340" y="674287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0" name="Oval 1039">
              <a:extLst>
                <a:ext uri="{FF2B5EF4-FFF2-40B4-BE49-F238E27FC236}">
                  <a16:creationId xmlns:a16="http://schemas.microsoft.com/office/drawing/2014/main" id="{5C482DF8-0B0D-4F32-8416-4969600508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407667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Conversation Agent - Valeria Maltoni - Word Clouds">
            <a:extLst>
              <a:ext uri="{FF2B5EF4-FFF2-40B4-BE49-F238E27FC236}">
                <a16:creationId xmlns:a16="http://schemas.microsoft.com/office/drawing/2014/main" id="{79746931-B5EE-CC44-886A-18C9646EC4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1" r="24157" b="-1"/>
          <a:stretch/>
        </p:blipFill>
        <p:spPr bwMode="auto">
          <a:xfrm>
            <a:off x="6475068" y="1214970"/>
            <a:ext cx="5716932" cy="5643030"/>
          </a:xfrm>
          <a:custGeom>
            <a:avLst/>
            <a:gdLst/>
            <a:ahLst/>
            <a:cxnLst/>
            <a:rect l="l" t="t" r="r" b="b"/>
            <a:pathLst>
              <a:path w="5716932" h="5643030">
                <a:moveTo>
                  <a:pt x="3371933" y="0"/>
                </a:moveTo>
                <a:cubicBezTo>
                  <a:pt x="4186675" y="0"/>
                  <a:pt x="4933927" y="288960"/>
                  <a:pt x="5516795" y="769986"/>
                </a:cubicBezTo>
                <a:lnTo>
                  <a:pt x="5716932" y="951882"/>
                </a:lnTo>
                <a:lnTo>
                  <a:pt x="5716932" y="5643030"/>
                </a:lnTo>
                <a:lnTo>
                  <a:pt x="884716" y="5643030"/>
                </a:lnTo>
                <a:lnTo>
                  <a:pt x="769986" y="5516796"/>
                </a:lnTo>
                <a:cubicBezTo>
                  <a:pt x="288960" y="4933927"/>
                  <a:pt x="0" y="4186675"/>
                  <a:pt x="0" y="3371933"/>
                </a:cubicBezTo>
                <a:cubicBezTo>
                  <a:pt x="0" y="1509666"/>
                  <a:pt x="1509666" y="0"/>
                  <a:pt x="337193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5ECEF8A5-0D38-3028-B7B1-3FA633CFED04}"/>
              </a:ext>
            </a:extLst>
          </p:cNvPr>
          <p:cNvSpPr txBox="1"/>
          <p:nvPr/>
        </p:nvSpPr>
        <p:spPr>
          <a:xfrm>
            <a:off x="700412" y="5556881"/>
            <a:ext cx="4889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dirty="0"/>
              <a:t>(If you are familiar with the first three, still free to use them in your project, but talk to me first)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806682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E2C1C61-15BA-0AD8-4E59-ABFC871B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Note on datasets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4ACD127-1C1C-4537-F8F7-442B0F46D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600" dirty="0"/>
              <a:t>It must be possible for your dataset to be imported into </a:t>
            </a:r>
            <a:r>
              <a:rPr lang="en-US" altLang="zh-HK" sz="3600" dirty="0" err="1"/>
              <a:t>Rezonator</a:t>
            </a:r>
            <a:endParaRPr lang="en-US" altLang="zh-HK" sz="3600" dirty="0"/>
          </a:p>
          <a:p>
            <a:r>
              <a:rPr lang="en-US" altLang="zh-HK" sz="3600" dirty="0"/>
              <a:t>If you want to use your own dataset (</a:t>
            </a:r>
            <a:r>
              <a:rPr lang="en-US" altLang="zh-HK" sz="3600" b="1" dirty="0"/>
              <a:t>other than </a:t>
            </a:r>
            <a:r>
              <a:rPr lang="en-US" altLang="zh-HK" sz="3600" dirty="0"/>
              <a:t>the Santa Barbara Corpus, Spanish &amp; Japanese </a:t>
            </a:r>
            <a:r>
              <a:rPr lang="en-US" altLang="zh-HK" sz="3600" dirty="0" err="1"/>
              <a:t>CallHome</a:t>
            </a:r>
            <a:r>
              <a:rPr lang="en-US" altLang="zh-HK" sz="3600" dirty="0"/>
              <a:t>, and </a:t>
            </a:r>
            <a:r>
              <a:rPr lang="en-US" altLang="zh-HK" sz="3600" dirty="0" err="1"/>
              <a:t>ChatGPT</a:t>
            </a:r>
            <a:r>
              <a:rPr lang="en-US" altLang="zh-HK" sz="3600" dirty="0"/>
              <a:t>), contact me by 2pm Wednesday so I can decide whether the data is feasible to use </a:t>
            </a:r>
          </a:p>
        </p:txBody>
      </p:sp>
    </p:spTree>
    <p:extLst>
      <p:ext uri="{BB962C8B-B14F-4D97-AF65-F5344CB8AC3E}">
        <p14:creationId xmlns:p14="http://schemas.microsoft.com/office/powerpoint/2010/main" val="4209767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8">
            <a:extLst>
              <a:ext uri="{FF2B5EF4-FFF2-40B4-BE49-F238E27FC236}">
                <a16:creationId xmlns:a16="http://schemas.microsoft.com/office/drawing/2014/main" id="{99B5B3C5-A599-465B-B2B9-866E8B208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10">
            <a:extLst>
              <a:ext uri="{FF2B5EF4-FFF2-40B4-BE49-F238E27FC236}">
                <a16:creationId xmlns:a16="http://schemas.microsoft.com/office/drawing/2014/main" id="{25C84982-7DD0-43B1-8A2D-BFA4DF1B4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5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56" name="Oval 13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14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15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16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17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Oval 18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19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20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21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22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23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7" name="Freeform: Shape 24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8" name="Freeform: Shape 25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9" name="Oval 26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27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 useBgFill="1">
        <p:nvSpPr>
          <p:cNvPr id="71" name="Rectangle 29">
            <a:extLst>
              <a:ext uri="{FF2B5EF4-FFF2-40B4-BE49-F238E27FC236}">
                <a16:creationId xmlns:a16="http://schemas.microsoft.com/office/drawing/2014/main" id="{55D20674-CF0C-4687-81B6-A613F871A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72" name="Picture 4">
            <a:extLst>
              <a:ext uri="{FF2B5EF4-FFF2-40B4-BE49-F238E27FC236}">
                <a16:creationId xmlns:a16="http://schemas.microsoft.com/office/drawing/2014/main" id="{64400E0E-8D63-3E8B-3E59-D3DE2BE8D7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5659" r="545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3" name="Oval 31">
            <a:extLst>
              <a:ext uri="{FF2B5EF4-FFF2-40B4-BE49-F238E27FC236}">
                <a16:creationId xmlns:a16="http://schemas.microsoft.com/office/drawing/2014/main" id="{C2BD3211-5B9B-40DA-8BD0-C3426AE78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9872" y="0"/>
            <a:ext cx="113367" cy="113367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33">
            <a:extLst>
              <a:ext uri="{FF2B5EF4-FFF2-40B4-BE49-F238E27FC236}">
                <a16:creationId xmlns:a16="http://schemas.microsoft.com/office/drawing/2014/main" id="{AD8121B6-45E6-447F-87B8-58EDD064E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8414" y="63468"/>
            <a:ext cx="56114" cy="56114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35">
            <a:extLst>
              <a:ext uri="{FF2B5EF4-FFF2-40B4-BE49-F238E27FC236}">
                <a16:creationId xmlns:a16="http://schemas.microsoft.com/office/drawing/2014/main" id="{FC95B8E3-CBB0-4A5C-B65B-59C12D44B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2370" y="655738"/>
            <a:ext cx="466441" cy="4664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37">
            <a:extLst>
              <a:ext uri="{FF2B5EF4-FFF2-40B4-BE49-F238E27FC236}">
                <a16:creationId xmlns:a16="http://schemas.microsoft.com/office/drawing/2014/main" id="{0EA710C0-F536-4B31-8D0F-28E2F0893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9769" y="579797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39">
            <a:extLst>
              <a:ext uri="{FF2B5EF4-FFF2-40B4-BE49-F238E27FC236}">
                <a16:creationId xmlns:a16="http://schemas.microsoft.com/office/drawing/2014/main" id="{11EB61F8-34CD-4251-9B31-59AB92843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0824" y="374048"/>
            <a:ext cx="230878" cy="230878"/>
          </a:xfrm>
          <a:prstGeom prst="ellipse">
            <a:avLst/>
          </a:prstGeom>
          <a:solidFill>
            <a:schemeClr val="accent2">
              <a:lumMod val="60000"/>
              <a:lumOff val="4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41">
            <a:extLst>
              <a:ext uri="{FF2B5EF4-FFF2-40B4-BE49-F238E27FC236}">
                <a16:creationId xmlns:a16="http://schemas.microsoft.com/office/drawing/2014/main" id="{033FA5DB-69DC-4137-9264-5F838B990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5468" y="971670"/>
            <a:ext cx="113367" cy="1133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43">
            <a:extLst>
              <a:ext uri="{FF2B5EF4-FFF2-40B4-BE49-F238E27FC236}">
                <a16:creationId xmlns:a16="http://schemas.microsoft.com/office/drawing/2014/main" id="{5E98D956-6B7A-4A94-B508-F7A30E642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334" y="512240"/>
            <a:ext cx="703889" cy="703889"/>
          </a:xfrm>
          <a:prstGeom prst="ellipse">
            <a:avLst/>
          </a:prstGeom>
          <a:solidFill>
            <a:schemeClr val="accent3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45">
            <a:extLst>
              <a:ext uri="{FF2B5EF4-FFF2-40B4-BE49-F238E27FC236}">
                <a16:creationId xmlns:a16="http://schemas.microsoft.com/office/drawing/2014/main" id="{D6A3D2FC-6F98-4157-94A8-7D7FBD56E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41428" y="815149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47">
            <a:extLst>
              <a:ext uri="{FF2B5EF4-FFF2-40B4-BE49-F238E27FC236}">
                <a16:creationId xmlns:a16="http://schemas.microsoft.com/office/drawing/2014/main" id="{17AE16AB-F0AB-4AC3-BD8F-336B5D98C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7435" y="1096664"/>
            <a:ext cx="405140" cy="405140"/>
          </a:xfrm>
          <a:prstGeom prst="ellipse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C819BFF-25C5-425C-8CD1-789F7A30D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524" y="1840754"/>
            <a:ext cx="12188952" cy="501724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5122F4F-7F15-93FD-63BF-CB30FD24A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88205"/>
            <a:ext cx="8731683" cy="116046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6000">
                <a:solidFill>
                  <a:srgbClr val="FFFFFF"/>
                </a:solidFill>
              </a:rPr>
              <a:t>Structure of this class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A53316D-24BA-0352-3682-B59D97090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5121835"/>
            <a:ext cx="8731683" cy="61557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altLang="zh-HK" sz="2200">
              <a:solidFill>
                <a:srgbClr val="FFFFFF"/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0BE49C6-06E3-4324-91A8-F25B7DA1D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6319" y="1989824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78ABC8A-B58F-4AAE-8F6F-A07EB9D6D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30" y="2808040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28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FE348C-91B8-29F0-293A-517483E2A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Assessment</a:t>
            </a:r>
            <a:endParaRPr lang="zh-HK" altLang="en-US" dirty="0"/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9A8BA1A7-3807-E57E-275B-0F55A9E9EA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8220936"/>
              </p:ext>
            </p:extLst>
          </p:nvPr>
        </p:nvGraphicFramePr>
        <p:xfrm>
          <a:off x="777240" y="1690688"/>
          <a:ext cx="10407426" cy="3901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07426">
                  <a:extLst>
                    <a:ext uri="{9D8B030D-6E8A-4147-A177-3AD203B41FA5}">
                      <a16:colId xmlns:a16="http://schemas.microsoft.com/office/drawing/2014/main" val="9325318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</a:rPr>
                        <a:t>5% Pre-class mini-quizzes</a:t>
                      </a:r>
                      <a:endParaRPr lang="zh-TW" sz="3200" dirty="0">
                        <a:effectLst/>
                      </a:endParaRPr>
                    </a:p>
                    <a:p>
                      <a:r>
                        <a:rPr lang="en-US" sz="3200" dirty="0">
                          <a:effectLst/>
                        </a:rPr>
                        <a:t>8% Five-minute paper presentation</a:t>
                      </a:r>
                      <a:endParaRPr lang="zh-TW" sz="3200" dirty="0">
                        <a:effectLst/>
                      </a:endParaRPr>
                    </a:p>
                    <a:p>
                      <a:r>
                        <a:rPr lang="en-US" sz="3200" dirty="0">
                          <a:effectLst/>
                        </a:rPr>
                        <a:t>42% Weekly individual reports (x6, 7% @) (Due at noon on the following Monday)</a:t>
                      </a:r>
                    </a:p>
                    <a:p>
                      <a:r>
                        <a:rPr lang="en-US" altLang="zh-TW" sz="3200" dirty="0">
                          <a:effectLst/>
                        </a:rPr>
                        <a:t>10% Annotation scheme (Due Friday, Week 4)</a:t>
                      </a:r>
                      <a:endParaRPr lang="zh-TW" sz="3200" dirty="0">
                        <a:effectLst/>
                      </a:endParaRPr>
                    </a:p>
                    <a:p>
                      <a:r>
                        <a:rPr lang="en-US" sz="3200" dirty="0">
                          <a:effectLst/>
                        </a:rPr>
                        <a:t>8% Final group report draft (Due on noon Monday, Week 6)</a:t>
                      </a:r>
                      <a:endParaRPr lang="zh-TW" sz="3200" dirty="0">
                        <a:effectLst/>
                      </a:endParaRPr>
                    </a:p>
                    <a:p>
                      <a:r>
                        <a:rPr lang="en-US" sz="3200" dirty="0">
                          <a:effectLst/>
                        </a:rPr>
                        <a:t>12% Final group presentation (On the last day of Week 6)</a:t>
                      </a:r>
                      <a:endParaRPr lang="zh-TW" sz="3200" dirty="0">
                        <a:effectLst/>
                      </a:endParaRPr>
                    </a:p>
                    <a:p>
                      <a:r>
                        <a:rPr lang="en-US" sz="3200" dirty="0">
                          <a:effectLst/>
                        </a:rPr>
                        <a:t>15% Final group report (Due on Wednesday of finals week)</a:t>
                      </a:r>
                      <a:endParaRPr lang="zh-TW" sz="32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7882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625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74C119-74D3-DFC7-226A-385A41188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Required readings and mini-quizzes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80D9C76-F500-E5E5-8C91-CCDE86230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3200" b="1" dirty="0"/>
              <a:t>Core</a:t>
            </a:r>
            <a:r>
              <a:rPr lang="en-US" altLang="zh-HK" sz="3200" dirty="0"/>
              <a:t> of the course</a:t>
            </a:r>
          </a:p>
          <a:p>
            <a:r>
              <a:rPr lang="en-US" altLang="zh-HK" sz="3200" dirty="0"/>
              <a:t>Our in-class discussions will be focused on them</a:t>
            </a:r>
          </a:p>
          <a:p>
            <a:r>
              <a:rPr lang="en-US" altLang="zh-HK" sz="3200" dirty="0"/>
              <a:t>You don’t have to understand everything in the readings!</a:t>
            </a:r>
          </a:p>
          <a:p>
            <a:r>
              <a:rPr lang="en-US" altLang="zh-HK" sz="3200" dirty="0"/>
              <a:t>Mini-quizzes: Designed to tell you what to focus your attention on and check your understanding</a:t>
            </a:r>
          </a:p>
          <a:p>
            <a:pPr lvl="1"/>
            <a:r>
              <a:rPr lang="en-US" altLang="zh-HK" sz="3000" dirty="0"/>
              <a:t>You </a:t>
            </a:r>
            <a:r>
              <a:rPr lang="en-US" altLang="zh-HK" sz="3000" b="1" dirty="0"/>
              <a:t>don’t</a:t>
            </a:r>
            <a:r>
              <a:rPr lang="en-US" altLang="zh-HK" sz="3000" dirty="0"/>
              <a:t> always need to read all of the reading in detail</a:t>
            </a:r>
          </a:p>
          <a:p>
            <a:pPr lvl="1"/>
            <a:r>
              <a:rPr lang="en-US" altLang="zh-HK" sz="3000" dirty="0"/>
              <a:t>Focus on the parts I quiz you on!</a:t>
            </a:r>
          </a:p>
        </p:txBody>
      </p:sp>
    </p:spTree>
    <p:extLst>
      <p:ext uri="{BB962C8B-B14F-4D97-AF65-F5344CB8AC3E}">
        <p14:creationId xmlns:p14="http://schemas.microsoft.com/office/powerpoint/2010/main" val="4011350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74C119-74D3-DFC7-226A-385A41188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Textbooks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80D9C76-F500-E5E5-8C91-CCDE86230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5"/>
            <a:ext cx="3928110" cy="4351338"/>
          </a:xfrm>
        </p:spPr>
        <p:txBody>
          <a:bodyPr>
            <a:normAutofit/>
          </a:bodyPr>
          <a:lstStyle/>
          <a:p>
            <a:r>
              <a:rPr lang="en-US" altLang="zh-HK" sz="3200" dirty="0"/>
              <a:t>We will read chapters from these</a:t>
            </a:r>
          </a:p>
          <a:p>
            <a:r>
              <a:rPr lang="en-US" altLang="zh-HK" sz="3200" dirty="0"/>
              <a:t>Mostly the second half of the course</a:t>
            </a:r>
          </a:p>
          <a:p>
            <a:r>
              <a:rPr lang="en-US" altLang="zh-HK" sz="3000" dirty="0"/>
              <a:t>Have the same issue-based structure as our class</a:t>
            </a:r>
          </a:p>
          <a:p>
            <a:endParaRPr lang="en-US" altLang="zh-HK" sz="3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0AB9A42-79F7-5B68-0FE6-A4F23F57F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673" y="772794"/>
            <a:ext cx="3382804" cy="451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to do Linguistics with R: Data exploration and statistical analysis |  Natalia Levshina">
            <a:extLst>
              <a:ext uri="{FF2B5EF4-FFF2-40B4-BE49-F238E27FC236}">
                <a16:creationId xmlns:a16="http://schemas.microsoft.com/office/drawing/2014/main" id="{9AE2103A-5C4A-6B32-2F8E-D31119086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743" y="2320289"/>
            <a:ext cx="326350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076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92FA62-7A45-4F89-A245-0BA05F754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9E52E1-CB55-4954-96F6-B863715C8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574C119-74D3-DFC7-226A-385A41188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39" y="204167"/>
            <a:ext cx="6168331" cy="817880"/>
          </a:xfrm>
        </p:spPr>
        <p:txBody>
          <a:bodyPr anchor="b">
            <a:normAutofit/>
          </a:bodyPr>
          <a:lstStyle/>
          <a:p>
            <a:r>
              <a:rPr lang="en-US" altLang="zh-HK" sz="4400" dirty="0"/>
              <a:t>Preparatory slides/videos </a:t>
            </a:r>
            <a:endParaRPr lang="zh-HK" altLang="en-US" sz="4400" dirty="0"/>
          </a:p>
        </p:txBody>
      </p:sp>
      <p:grpSp>
        <p:nvGrpSpPr>
          <p:cNvPr id="12" name="decorative circles">
            <a:extLst>
              <a:ext uri="{FF2B5EF4-FFF2-40B4-BE49-F238E27FC236}">
                <a16:creationId xmlns:a16="http://schemas.microsoft.com/office/drawing/2014/main" id="{40839DED-D13B-4FE2-AF8E-2113D887C8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93625" y="927887"/>
            <a:ext cx="3205279" cy="2727847"/>
            <a:chOff x="7893625" y="927887"/>
            <a:chExt cx="3205279" cy="272784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92EEB2D-48A0-4F55-A27D-1CF0340DFC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93625" y="3428999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FE0FA48-3E56-41E4-9D69-E3075231E1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5295" y="2842228"/>
              <a:ext cx="466441" cy="466441"/>
            </a:xfrm>
            <a:prstGeom prst="ellipse">
              <a:avLst/>
            </a:prstGeom>
            <a:solidFill>
              <a:schemeClr val="tx2">
                <a:lumMod val="50000"/>
                <a:lumOff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8BEA43D-D342-4D53-BA39-19D2CB43FF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35619" y="2962081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D01AFA7-D179-4686-A37D-4F22F25F6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4744" y="927887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AE4F3AB-9E00-4A6B-8288-47C92E4253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07963" y="1870595"/>
              <a:ext cx="346588" cy="3465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CD149C-82EF-419B-8302-7FC6B3F77B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07963" y="2560850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Oval 1">
            <a:extLst>
              <a:ext uri="{FF2B5EF4-FFF2-40B4-BE49-F238E27FC236}">
                <a16:creationId xmlns:a16="http://schemas.microsoft.com/office/drawing/2014/main" id="{617BF969-E9DF-46D8-B8CA-E33DFD3EE0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2678" y="1"/>
            <a:ext cx="2661680" cy="2424023"/>
          </a:xfrm>
          <a:custGeom>
            <a:avLst/>
            <a:gdLst>
              <a:gd name="connsiteX0" fmla="*/ 572886 w 2661680"/>
              <a:gd name="connsiteY0" fmla="*/ 0 h 2424023"/>
              <a:gd name="connsiteX1" fmla="*/ 2088794 w 2661680"/>
              <a:gd name="connsiteY1" fmla="*/ 0 h 2424023"/>
              <a:gd name="connsiteX2" fmla="*/ 2177378 w 2661680"/>
              <a:gd name="connsiteY2" fmla="*/ 66242 h 2424023"/>
              <a:gd name="connsiteX3" fmla="*/ 2661680 w 2661680"/>
              <a:gd name="connsiteY3" fmla="*/ 1093183 h 2424023"/>
              <a:gd name="connsiteX4" fmla="*/ 1330840 w 2661680"/>
              <a:gd name="connsiteY4" fmla="*/ 2424023 h 2424023"/>
              <a:gd name="connsiteX5" fmla="*/ 0 w 2661680"/>
              <a:gd name="connsiteY5" fmla="*/ 1093183 h 2424023"/>
              <a:gd name="connsiteX6" fmla="*/ 484302 w 2661680"/>
              <a:gd name="connsiteY6" fmla="*/ 66242 h 2424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1680" h="2424023">
                <a:moveTo>
                  <a:pt x="572886" y="0"/>
                </a:moveTo>
                <a:lnTo>
                  <a:pt x="2088794" y="0"/>
                </a:lnTo>
                <a:lnTo>
                  <a:pt x="2177378" y="66242"/>
                </a:lnTo>
                <a:cubicBezTo>
                  <a:pt x="2473153" y="310338"/>
                  <a:pt x="2661680" y="679744"/>
                  <a:pt x="2661680" y="1093183"/>
                </a:cubicBezTo>
                <a:cubicBezTo>
                  <a:pt x="2661680" y="1828186"/>
                  <a:pt x="2065843" y="2424023"/>
                  <a:pt x="1330840" y="2424023"/>
                </a:cubicBezTo>
                <a:cubicBezTo>
                  <a:pt x="595837" y="2424023"/>
                  <a:pt x="0" y="1828186"/>
                  <a:pt x="0" y="1093183"/>
                </a:cubicBezTo>
                <a:cubicBezTo>
                  <a:pt x="0" y="679744"/>
                  <a:pt x="188527" y="310338"/>
                  <a:pt x="484302" y="66242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795AC1B9-428F-4D7F-BAA0-63B0FAC26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51930" y="-1"/>
            <a:ext cx="2424023" cy="2424023"/>
          </a:xfrm>
          <a:prstGeom prst="rect">
            <a:avLst/>
          </a:prstGeom>
        </p:spPr>
      </p:pic>
      <p:sp>
        <p:nvSpPr>
          <p:cNvPr id="24" name="Oval 2">
            <a:extLst>
              <a:ext uri="{FF2B5EF4-FFF2-40B4-BE49-F238E27FC236}">
                <a16:creationId xmlns:a16="http://schemas.microsoft.com/office/drawing/2014/main" id="{0A431FA1-4FB8-4CB5-AB06-09E989A31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7628" y="2906802"/>
            <a:ext cx="4051324" cy="3951198"/>
          </a:xfrm>
          <a:custGeom>
            <a:avLst/>
            <a:gdLst>
              <a:gd name="connsiteX0" fmla="*/ 2361523 w 4051324"/>
              <a:gd name="connsiteY0" fmla="*/ 0 h 3951198"/>
              <a:gd name="connsiteX1" fmla="*/ 4031372 w 4051324"/>
              <a:gd name="connsiteY1" fmla="*/ 691674 h 3951198"/>
              <a:gd name="connsiteX2" fmla="*/ 4051324 w 4051324"/>
              <a:gd name="connsiteY2" fmla="*/ 713627 h 3951198"/>
              <a:gd name="connsiteX3" fmla="*/ 4051324 w 4051324"/>
              <a:gd name="connsiteY3" fmla="*/ 3951198 h 3951198"/>
              <a:gd name="connsiteX4" fmla="*/ 618807 w 4051324"/>
              <a:gd name="connsiteY4" fmla="*/ 3951198 h 3951198"/>
              <a:gd name="connsiteX5" fmla="*/ 539257 w 4051324"/>
              <a:gd name="connsiteY5" fmla="*/ 3863671 h 3951198"/>
              <a:gd name="connsiteX6" fmla="*/ 0 w 4051324"/>
              <a:gd name="connsiteY6" fmla="*/ 2361523 h 3951198"/>
              <a:gd name="connsiteX7" fmla="*/ 2361523 w 4051324"/>
              <a:gd name="connsiteY7" fmla="*/ 0 h 395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51324" h="3951198">
                <a:moveTo>
                  <a:pt x="2361523" y="0"/>
                </a:moveTo>
                <a:cubicBezTo>
                  <a:pt x="3013639" y="0"/>
                  <a:pt x="3604020" y="264323"/>
                  <a:pt x="4031372" y="691674"/>
                </a:cubicBezTo>
                <a:lnTo>
                  <a:pt x="4051324" y="713627"/>
                </a:lnTo>
                <a:lnTo>
                  <a:pt x="4051324" y="3951198"/>
                </a:lnTo>
                <a:lnTo>
                  <a:pt x="618807" y="3951198"/>
                </a:lnTo>
                <a:lnTo>
                  <a:pt x="539257" y="3863671"/>
                </a:lnTo>
                <a:cubicBezTo>
                  <a:pt x="202372" y="3455461"/>
                  <a:pt x="0" y="2932125"/>
                  <a:pt x="0" y="2361523"/>
                </a:cubicBezTo>
                <a:cubicBezTo>
                  <a:pt x="0" y="1057290"/>
                  <a:pt x="1057290" y="0"/>
                  <a:pt x="2361523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5568B90D-1554-4791-ACD8-CA2511F62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631" t="18963" r="52721" b="17441"/>
          <a:stretch/>
        </p:blipFill>
        <p:spPr>
          <a:xfrm>
            <a:off x="10854666" y="0"/>
            <a:ext cx="1334286" cy="2962082"/>
          </a:xfrm>
          <a:prstGeom prst="rect">
            <a:avLst/>
          </a:prstGeom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80D9C76-F500-E5E5-8C91-CCDE86230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23" y="1212010"/>
            <a:ext cx="7337070" cy="5540678"/>
          </a:xfrm>
        </p:spPr>
        <p:txBody>
          <a:bodyPr anchor="t">
            <a:normAutofit lnSpcReduction="10000"/>
          </a:bodyPr>
          <a:lstStyle/>
          <a:p>
            <a:r>
              <a:rPr lang="en-US" altLang="zh-HK" sz="2800" dirty="0"/>
              <a:t>On every Friday, I will give you preparatory slides/videos</a:t>
            </a:r>
          </a:p>
          <a:p>
            <a:r>
              <a:rPr lang="en-US" altLang="zh-HK" sz="2800" dirty="0"/>
              <a:t>Each one is tied to </a:t>
            </a:r>
            <a:r>
              <a:rPr lang="en-US" altLang="zh-HK" sz="2800" b="1" dirty="0"/>
              <a:t>a specific day </a:t>
            </a:r>
            <a:r>
              <a:rPr lang="en-US" altLang="zh-HK" sz="2800" dirty="0"/>
              <a:t>of the following week</a:t>
            </a:r>
          </a:p>
          <a:p>
            <a:r>
              <a:rPr lang="en-US" altLang="zh-HK" sz="2800" dirty="0"/>
              <a:t>On </a:t>
            </a:r>
            <a:r>
              <a:rPr lang="en-US" altLang="zh-HK" sz="2800" b="1" dirty="0"/>
              <a:t>basic concepts </a:t>
            </a:r>
            <a:r>
              <a:rPr lang="en-US" altLang="zh-HK" sz="2800" dirty="0"/>
              <a:t>and </a:t>
            </a:r>
            <a:r>
              <a:rPr lang="en-US" altLang="zh-HK" sz="2800" b="1" dirty="0"/>
              <a:t>basic computational techniques</a:t>
            </a:r>
          </a:p>
          <a:p>
            <a:r>
              <a:rPr lang="en-US" altLang="zh-HK" sz="2800" dirty="0"/>
              <a:t>Go through them before you read the required readings for each day</a:t>
            </a:r>
          </a:p>
          <a:p>
            <a:r>
              <a:rPr lang="en-US" altLang="zh-HK" sz="2800" dirty="0"/>
              <a:t>Purpose:</a:t>
            </a:r>
          </a:p>
          <a:p>
            <a:pPr lvl="1"/>
            <a:r>
              <a:rPr lang="en-US" altLang="zh-HK" sz="2600" dirty="0"/>
              <a:t>Help you </a:t>
            </a:r>
            <a:r>
              <a:rPr lang="en-US" altLang="zh-HK" sz="2600" b="1" dirty="0"/>
              <a:t>understand the readings</a:t>
            </a:r>
            <a:endParaRPr lang="en-US" altLang="zh-HK" sz="2600" dirty="0"/>
          </a:p>
          <a:p>
            <a:pPr lvl="1"/>
            <a:r>
              <a:rPr lang="en-US" altLang="zh-HK" sz="2600" dirty="0"/>
              <a:t>Save class time</a:t>
            </a:r>
          </a:p>
          <a:p>
            <a:pPr lvl="2"/>
            <a:r>
              <a:rPr lang="en-US" altLang="zh-HK" sz="2600" dirty="0"/>
              <a:t>Gives you time to work on the project in class, where I can help you directly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B0791895-5729-444A-BF43-B325E066B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50462" y="3194666"/>
            <a:ext cx="3663333" cy="366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33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209D7C9-6D5E-4AB9-B50F-C0160FF18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1A27CC-E945-4905-9D46-3D497F9C4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D47655F0-FC44-8D4C-CE2F-4788E26D8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39" y="777240"/>
            <a:ext cx="6168331" cy="310068"/>
          </a:xfrm>
        </p:spPr>
        <p:txBody>
          <a:bodyPr anchor="b">
            <a:normAutofit fontScale="90000"/>
          </a:bodyPr>
          <a:lstStyle/>
          <a:p>
            <a:r>
              <a:rPr lang="en-US" altLang="zh-HK" sz="4400" dirty="0"/>
              <a:t>Optional readings</a:t>
            </a:r>
            <a:endParaRPr lang="zh-HK" altLang="en-US" sz="44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40FD72A-F5C1-5916-EBFD-870A83F04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39" y="1452880"/>
            <a:ext cx="5890957" cy="4724083"/>
          </a:xfrm>
        </p:spPr>
        <p:txBody>
          <a:bodyPr anchor="t">
            <a:normAutofit fontScale="92500" lnSpcReduction="20000"/>
          </a:bodyPr>
          <a:lstStyle/>
          <a:p>
            <a:r>
              <a:rPr lang="en-US" altLang="zh-HK" sz="3200" dirty="0"/>
              <a:t>You will present </a:t>
            </a:r>
            <a:r>
              <a:rPr lang="en-US" altLang="zh-HK" sz="3200" b="1" dirty="0"/>
              <a:t>at least one </a:t>
            </a:r>
            <a:r>
              <a:rPr lang="en-US" altLang="zh-HK" sz="3200" dirty="0"/>
              <a:t>optional reading</a:t>
            </a:r>
            <a:r>
              <a:rPr lang="zh-HK" altLang="en-US" sz="3200" dirty="0"/>
              <a:t> </a:t>
            </a:r>
            <a:r>
              <a:rPr lang="en-US" altLang="zh-HK" sz="3200" dirty="0"/>
              <a:t>in</a:t>
            </a:r>
            <a:r>
              <a:rPr lang="zh-HK" altLang="en-US" sz="3200" dirty="0"/>
              <a:t> </a:t>
            </a:r>
            <a:r>
              <a:rPr lang="en-US" altLang="zh-HK" sz="3200" dirty="0"/>
              <a:t>class in five </a:t>
            </a:r>
            <a:r>
              <a:rPr lang="en-US" altLang="zh-HK" sz="3200"/>
              <a:t>minutes (8% </a:t>
            </a:r>
            <a:r>
              <a:rPr lang="en-US" altLang="zh-HK" sz="3200" dirty="0"/>
              <a:t>of the course grade)</a:t>
            </a:r>
          </a:p>
          <a:p>
            <a:r>
              <a:rPr lang="en-US" altLang="zh-HK" sz="3200" dirty="0"/>
              <a:t>You can’t go through everything the reading says</a:t>
            </a:r>
          </a:p>
          <a:p>
            <a:r>
              <a:rPr lang="en-US" altLang="zh-HK" sz="3200" dirty="0"/>
              <a:t>So give us the most interesting take-aways from that reading from our class, e.g.</a:t>
            </a:r>
          </a:p>
          <a:p>
            <a:pPr lvl="1"/>
            <a:r>
              <a:rPr lang="en-US" altLang="zh-HK" sz="3200" dirty="0"/>
              <a:t>Ways of annotating data</a:t>
            </a:r>
          </a:p>
          <a:p>
            <a:pPr lvl="1"/>
            <a:r>
              <a:rPr lang="en-US" altLang="zh-HK" sz="3200" dirty="0" err="1"/>
              <a:t>Visualisations</a:t>
            </a:r>
            <a:r>
              <a:rPr lang="en-US" altLang="zh-HK" sz="3200" dirty="0"/>
              <a:t> that work well</a:t>
            </a:r>
          </a:p>
          <a:p>
            <a:pPr lvl="1"/>
            <a:r>
              <a:rPr lang="en-US" altLang="zh-HK" sz="3200" dirty="0"/>
              <a:t>…</a:t>
            </a:r>
          </a:p>
          <a:p>
            <a:r>
              <a:rPr lang="en-US" altLang="zh-HK" sz="3400" dirty="0"/>
              <a:t>I will give a demo on Wednesday</a:t>
            </a:r>
          </a:p>
        </p:txBody>
      </p:sp>
      <p:sp>
        <p:nvSpPr>
          <p:cNvPr id="30" name="Oval 1">
            <a:extLst>
              <a:ext uri="{FF2B5EF4-FFF2-40B4-BE49-F238E27FC236}">
                <a16:creationId xmlns:a16="http://schemas.microsoft.com/office/drawing/2014/main" id="{FB1720E7-4310-42AF-AC72-8FE5912E9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594" y="262979"/>
            <a:ext cx="3522397" cy="35223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decorative circles">
            <a:extLst>
              <a:ext uri="{FF2B5EF4-FFF2-40B4-BE49-F238E27FC236}">
                <a16:creationId xmlns:a16="http://schemas.microsoft.com/office/drawing/2014/main" id="{5EFFD2A5-0E57-466C-821B-D8B2C841E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32461" y="220046"/>
            <a:ext cx="3455469" cy="4723381"/>
            <a:chOff x="8132461" y="220046"/>
            <a:chExt cx="3455469" cy="4723381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F6B3B75-D5DD-4E63-9E76-3E0275968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1858" y="4716692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FFA71F21-806A-4A3C-A164-10738ECCB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23226" y="4129921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AF991A3-5BC0-4FE9-B133-55585607F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2461" y="4194350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5805FB8-01A7-4C6F-9EFA-3009E10EC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4744" y="220046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4608EE2-33A0-4693-B82F-30957F645F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2" y="397053"/>
              <a:ext cx="346588" cy="3465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10A6785-43F1-4CE2-B832-EC99F4E354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2" y="108730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書本">
            <a:extLst>
              <a:ext uri="{FF2B5EF4-FFF2-40B4-BE49-F238E27FC236}">
                <a16:creationId xmlns:a16="http://schemas.microsoft.com/office/drawing/2014/main" id="{F4B93154-8CEB-AE6F-5C8F-F94291EC1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93594" y="966044"/>
            <a:ext cx="2221985" cy="2221985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42E135F0-3E22-4668-8905-DF9073C93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631" t="16485" r="52721" b="17441"/>
          <a:stretch/>
        </p:blipFill>
        <p:spPr>
          <a:xfrm>
            <a:off x="10854666" y="743641"/>
            <a:ext cx="1334286" cy="3077509"/>
          </a:xfrm>
          <a:prstGeom prst="rect">
            <a:avLst/>
          </a:prstGeom>
        </p:spPr>
      </p:pic>
      <p:sp>
        <p:nvSpPr>
          <p:cNvPr id="42" name="Oval 2">
            <a:extLst>
              <a:ext uri="{FF2B5EF4-FFF2-40B4-BE49-F238E27FC236}">
                <a16:creationId xmlns:a16="http://schemas.microsoft.com/office/drawing/2014/main" id="{0D12ED7B-BE6F-4DBA-B397-D3A54C97D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8847" y="3890057"/>
            <a:ext cx="3043153" cy="2967943"/>
          </a:xfrm>
          <a:custGeom>
            <a:avLst/>
            <a:gdLst>
              <a:gd name="connsiteX0" fmla="*/ 2361523 w 4051324"/>
              <a:gd name="connsiteY0" fmla="*/ 0 h 3951198"/>
              <a:gd name="connsiteX1" fmla="*/ 4031372 w 4051324"/>
              <a:gd name="connsiteY1" fmla="*/ 691674 h 3951198"/>
              <a:gd name="connsiteX2" fmla="*/ 4051324 w 4051324"/>
              <a:gd name="connsiteY2" fmla="*/ 713627 h 3951198"/>
              <a:gd name="connsiteX3" fmla="*/ 4051324 w 4051324"/>
              <a:gd name="connsiteY3" fmla="*/ 3951198 h 3951198"/>
              <a:gd name="connsiteX4" fmla="*/ 618807 w 4051324"/>
              <a:gd name="connsiteY4" fmla="*/ 3951198 h 3951198"/>
              <a:gd name="connsiteX5" fmla="*/ 539257 w 4051324"/>
              <a:gd name="connsiteY5" fmla="*/ 3863671 h 3951198"/>
              <a:gd name="connsiteX6" fmla="*/ 0 w 4051324"/>
              <a:gd name="connsiteY6" fmla="*/ 2361523 h 3951198"/>
              <a:gd name="connsiteX7" fmla="*/ 2361523 w 4051324"/>
              <a:gd name="connsiteY7" fmla="*/ 0 h 395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51324" h="3951198">
                <a:moveTo>
                  <a:pt x="2361523" y="0"/>
                </a:moveTo>
                <a:cubicBezTo>
                  <a:pt x="3013639" y="0"/>
                  <a:pt x="3604020" y="264323"/>
                  <a:pt x="4031372" y="691674"/>
                </a:cubicBezTo>
                <a:lnTo>
                  <a:pt x="4051324" y="713627"/>
                </a:lnTo>
                <a:lnTo>
                  <a:pt x="4051324" y="3951198"/>
                </a:lnTo>
                <a:lnTo>
                  <a:pt x="618807" y="3951198"/>
                </a:lnTo>
                <a:lnTo>
                  <a:pt x="539257" y="3863671"/>
                </a:lnTo>
                <a:cubicBezTo>
                  <a:pt x="202372" y="3455461"/>
                  <a:pt x="0" y="2932125"/>
                  <a:pt x="0" y="2361523"/>
                </a:cubicBezTo>
                <a:cubicBezTo>
                  <a:pt x="0" y="1057290"/>
                  <a:pt x="1057290" y="0"/>
                  <a:pt x="2361523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9261E5D4-2BDB-4D13-9B4F-822CB4090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2954" t="12147" r="12287" b="24733"/>
          <a:stretch/>
        </p:blipFill>
        <p:spPr>
          <a:xfrm flipH="1">
            <a:off x="9147042" y="3890057"/>
            <a:ext cx="3044958" cy="296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28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7908DE9-5647-483E-B731-49D34A839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6962B4-5DCE-4745-A877-F7237DA68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C31C6D-653C-4C57-B226-ED6CE571F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2590" y="0"/>
            <a:ext cx="8389411" cy="6858000"/>
          </a:xfrm>
          <a:custGeom>
            <a:avLst/>
            <a:gdLst>
              <a:gd name="connsiteX0" fmla="*/ 1405847 w 8389411"/>
              <a:gd name="connsiteY0" fmla="*/ 0 h 6858000"/>
              <a:gd name="connsiteX1" fmla="*/ 8389411 w 8389411"/>
              <a:gd name="connsiteY1" fmla="*/ 0 h 6858000"/>
              <a:gd name="connsiteX2" fmla="*/ 8389411 w 8389411"/>
              <a:gd name="connsiteY2" fmla="*/ 6858000 h 6858000"/>
              <a:gd name="connsiteX3" fmla="*/ 1403382 w 8389411"/>
              <a:gd name="connsiteY3" fmla="*/ 6858000 h 6858000"/>
              <a:gd name="connsiteX4" fmla="*/ 1126450 w 8389411"/>
              <a:gd name="connsiteY4" fmla="*/ 6554701 h 6858000"/>
              <a:gd name="connsiteX5" fmla="*/ 0 w 8389411"/>
              <a:gd name="connsiteY5" fmla="*/ 3431347 h 6858000"/>
              <a:gd name="connsiteX6" fmla="*/ 1281495 w 8389411"/>
              <a:gd name="connsiteY6" fmla="*/ 1298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89411" h="6858000">
                <a:moveTo>
                  <a:pt x="1405847" y="0"/>
                </a:moveTo>
                <a:lnTo>
                  <a:pt x="8389411" y="0"/>
                </a:lnTo>
                <a:lnTo>
                  <a:pt x="8389411" y="6858000"/>
                </a:lnTo>
                <a:lnTo>
                  <a:pt x="1403382" y="6858000"/>
                </a:lnTo>
                <a:lnTo>
                  <a:pt x="1126450" y="6554701"/>
                </a:lnTo>
                <a:cubicBezTo>
                  <a:pt x="422736" y="5705928"/>
                  <a:pt x="0" y="4617776"/>
                  <a:pt x="0" y="3431347"/>
                </a:cubicBezTo>
                <a:cubicBezTo>
                  <a:pt x="0" y="2160173"/>
                  <a:pt x="485281" y="1001818"/>
                  <a:pt x="1281495" y="1298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5" name="decorative circles">
            <a:extLst>
              <a:ext uri="{FF2B5EF4-FFF2-40B4-BE49-F238E27FC236}">
                <a16:creationId xmlns:a16="http://schemas.microsoft.com/office/drawing/2014/main" id="{C310B041-3468-403A-926B-E3C1CF443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4914" y="299808"/>
            <a:ext cx="11521822" cy="6038357"/>
            <a:chOff x="244914" y="299808"/>
            <a:chExt cx="11521822" cy="6038357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65CBEB7-29CF-4F21-ABB7-012581304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00295" y="51570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C900504-84D3-4813-B737-775C16F8F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3902316-BF90-4159-9FD2-6CFCCF7BE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448" y="3803994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F04BF80-E9DB-4641-8EA2-51698324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5899" y="5741646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4395B9-3F83-49A4-9275-0A315D88F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0333" y="6032385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914" y="5821038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AD09D0F0-8A5C-4468-878D-9C5E3BC5E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78" y="952022"/>
            <a:ext cx="2862591" cy="5157049"/>
          </a:xfrm>
        </p:spPr>
        <p:txBody>
          <a:bodyPr anchor="ctr">
            <a:normAutofit/>
          </a:bodyPr>
          <a:lstStyle/>
          <a:p>
            <a:r>
              <a:rPr lang="en-US" altLang="zh-HK" sz="4400"/>
              <a:t>Weekly individual reports</a:t>
            </a:r>
            <a:endParaRPr lang="zh-HK" altLang="en-US" sz="4400"/>
          </a:p>
        </p:txBody>
      </p: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D2A2EB3A-6203-0497-3E13-B5066CF7A8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1594910"/>
              </p:ext>
            </p:extLst>
          </p:nvPr>
        </p:nvGraphicFramePr>
        <p:xfrm>
          <a:off x="4629151" y="952022"/>
          <a:ext cx="7117918" cy="5157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7955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2BF11B-565A-8204-6F21-D26299BE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Project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8ED1A4A-2626-D214-8416-85ABB6BA4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HK" sz="3200" dirty="0"/>
              <a:t>Main component of the class</a:t>
            </a:r>
          </a:p>
          <a:p>
            <a:r>
              <a:rPr lang="en-US" altLang="zh-HK" sz="3200" dirty="0"/>
              <a:t>Your progress will be constantly monitored</a:t>
            </a:r>
          </a:p>
          <a:p>
            <a:pPr lvl="1"/>
            <a:endParaRPr lang="en-US" altLang="zh-HK" sz="3000" dirty="0"/>
          </a:p>
          <a:p>
            <a:r>
              <a:rPr lang="en-US" altLang="zh-HK" sz="3200" dirty="0"/>
              <a:t>You will:</a:t>
            </a:r>
          </a:p>
          <a:p>
            <a:pPr lvl="1"/>
            <a:r>
              <a:rPr lang="en-US" altLang="zh-HK" sz="3000" dirty="0"/>
              <a:t>Set a </a:t>
            </a:r>
            <a:r>
              <a:rPr lang="en-US" altLang="zh-HK" sz="3000" b="1" dirty="0"/>
              <a:t>topic</a:t>
            </a:r>
            <a:r>
              <a:rPr lang="en-US" altLang="zh-HK" sz="3000" dirty="0"/>
              <a:t> to explore</a:t>
            </a:r>
          </a:p>
          <a:p>
            <a:pPr lvl="1"/>
            <a:r>
              <a:rPr lang="en-US" altLang="zh-TW" sz="3000" dirty="0"/>
              <a:t>Find a </a:t>
            </a:r>
            <a:r>
              <a:rPr lang="en-US" altLang="zh-TW" sz="3000" b="1" dirty="0"/>
              <a:t>dataset</a:t>
            </a:r>
            <a:r>
              <a:rPr lang="en-US" altLang="zh-TW" sz="3000" dirty="0"/>
              <a:t> to </a:t>
            </a:r>
            <a:r>
              <a:rPr lang="en-US" altLang="zh-TW" sz="3000" dirty="0" err="1"/>
              <a:t>analyse</a:t>
            </a:r>
            <a:endParaRPr lang="en-US" altLang="zh-HK" sz="3000" dirty="0"/>
          </a:p>
          <a:p>
            <a:pPr lvl="1"/>
            <a:r>
              <a:rPr lang="en-US" altLang="zh-HK" sz="3000" dirty="0"/>
              <a:t>Device an </a:t>
            </a:r>
            <a:r>
              <a:rPr lang="en-US" altLang="zh-HK" sz="3000" b="1" dirty="0"/>
              <a:t>annotation scheme </a:t>
            </a:r>
            <a:r>
              <a:rPr lang="en-US" altLang="zh-HK" sz="3000" dirty="0"/>
              <a:t>(we’ll talk about that later)</a:t>
            </a:r>
          </a:p>
          <a:p>
            <a:pPr lvl="1"/>
            <a:r>
              <a:rPr lang="en-US" altLang="zh-HK" sz="3000" dirty="0"/>
              <a:t>Annotate texts using the scheme</a:t>
            </a:r>
          </a:p>
          <a:p>
            <a:pPr lvl="1"/>
            <a:r>
              <a:rPr lang="en-US" altLang="zh-HK" sz="3000" dirty="0"/>
              <a:t>Use the annotations to create quantitative graphs</a:t>
            </a:r>
          </a:p>
        </p:txBody>
      </p:sp>
    </p:spTree>
    <p:extLst>
      <p:ext uri="{BB962C8B-B14F-4D97-AF65-F5344CB8AC3E}">
        <p14:creationId xmlns:p14="http://schemas.microsoft.com/office/powerpoint/2010/main" val="3866748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D47D7CD-06A5-4710-B816-F23F56C52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058D9C7-7C50-4582-9A60-0569A536A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C3B74F56-3DAF-CAF7-389E-B3210F397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215900"/>
            <a:ext cx="4606280" cy="1498600"/>
          </a:xfrm>
        </p:spPr>
        <p:txBody>
          <a:bodyPr anchor="b">
            <a:normAutofit/>
          </a:bodyPr>
          <a:lstStyle/>
          <a:p>
            <a:r>
              <a:rPr lang="en-US" altLang="zh-HK" sz="4400" dirty="0"/>
              <a:t>Examples of research questions</a:t>
            </a:r>
            <a:endParaRPr lang="zh-HK" altLang="en-US" sz="44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D0B5A18-91AD-6C59-09C2-B843447CF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610" y="1873250"/>
            <a:ext cx="5618480" cy="4825999"/>
          </a:xfrm>
        </p:spPr>
        <p:txBody>
          <a:bodyPr anchor="t">
            <a:normAutofit lnSpcReduction="10000"/>
          </a:bodyPr>
          <a:lstStyle/>
          <a:p>
            <a:r>
              <a:rPr lang="en-US" altLang="zh-HK" sz="2800" dirty="0"/>
              <a:t>What are the differences in the uses of </a:t>
            </a:r>
            <a:r>
              <a:rPr lang="en-US" altLang="zh-HK" sz="2800" i="1" dirty="0" err="1"/>
              <a:t>mira</a:t>
            </a:r>
            <a:r>
              <a:rPr lang="en-US" altLang="zh-HK" sz="2800" dirty="0"/>
              <a:t>, </a:t>
            </a:r>
            <a:r>
              <a:rPr lang="en-US" altLang="zh-HK" sz="2800" i="1" dirty="0" err="1"/>
              <a:t>fíjate</a:t>
            </a:r>
            <a:r>
              <a:rPr lang="en-US" altLang="zh-HK" sz="2800" dirty="0"/>
              <a:t> and </a:t>
            </a:r>
            <a:r>
              <a:rPr lang="en-US" altLang="zh-HK" sz="2800" i="1" dirty="0" err="1"/>
              <a:t>oye</a:t>
            </a:r>
            <a:r>
              <a:rPr lang="en-US" altLang="zh-HK" sz="2800" dirty="0"/>
              <a:t> in Mexican Spanish?</a:t>
            </a:r>
          </a:p>
          <a:p>
            <a:r>
              <a:rPr lang="en-US" altLang="zh-HK" sz="2800" dirty="0"/>
              <a:t>How do men construct themselves as having higher authority than women (‘mansplaining’) and prevent women from speaking (‘</a:t>
            </a:r>
            <a:r>
              <a:rPr lang="en-US" altLang="zh-HK" sz="2800" dirty="0" err="1"/>
              <a:t>manterruptions</a:t>
            </a:r>
            <a:r>
              <a:rPr lang="en-US" altLang="zh-HK" sz="2800" dirty="0"/>
              <a:t>’)?</a:t>
            </a:r>
          </a:p>
          <a:p>
            <a:r>
              <a:rPr lang="en-US" altLang="zh-HK" sz="2800" dirty="0"/>
              <a:t>In Buddhist scripture, does the Buddha answer questions from arhats and bodhisattvas differently from how arhats and bodhisattvas answer questions from the Buddha?</a:t>
            </a:r>
          </a:p>
          <a:p>
            <a:endParaRPr lang="en-US" altLang="zh-HK" sz="2800" dirty="0"/>
          </a:p>
        </p:txBody>
      </p:sp>
      <p:grpSp>
        <p:nvGrpSpPr>
          <p:cNvPr id="30" name="decorative circles">
            <a:extLst>
              <a:ext uri="{FF2B5EF4-FFF2-40B4-BE49-F238E27FC236}">
                <a16:creationId xmlns:a16="http://schemas.microsoft.com/office/drawing/2014/main" id="{A5A42520-81F5-4CA6-A7DA-9CD71733A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8627" y="289695"/>
            <a:ext cx="5228154" cy="5966848"/>
            <a:chOff x="6008627" y="289695"/>
            <a:chExt cx="5228154" cy="5966848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DB3C8F9-1E7D-4D3B-A4BF-F97576E5C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43605" y="289695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B80C13D-6AE8-4D68-9A8B-49B796A67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3560" y="387281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B340680A-5931-4B24-ADEB-7656B70FBB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790102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EAF5EEB-C2D5-4D5F-8BF0-0E7961A22E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70340" y="674287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C482DF8-0B0D-4F32-8416-4969600508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407667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Buddha figurine with a person sitting on the background holding a beaded necklace">
            <a:extLst>
              <a:ext uri="{FF2B5EF4-FFF2-40B4-BE49-F238E27FC236}">
                <a16:creationId xmlns:a16="http://schemas.microsoft.com/office/drawing/2014/main" id="{CE6BD139-254B-52F2-444D-FD115E2B1F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65" r="8653" b="-1"/>
          <a:stretch/>
        </p:blipFill>
        <p:spPr>
          <a:xfrm>
            <a:off x="6475068" y="1214970"/>
            <a:ext cx="5716932" cy="5643030"/>
          </a:xfrm>
          <a:custGeom>
            <a:avLst/>
            <a:gdLst/>
            <a:ahLst/>
            <a:cxnLst/>
            <a:rect l="l" t="t" r="r" b="b"/>
            <a:pathLst>
              <a:path w="5716932" h="5643030">
                <a:moveTo>
                  <a:pt x="3371933" y="0"/>
                </a:moveTo>
                <a:cubicBezTo>
                  <a:pt x="4186675" y="0"/>
                  <a:pt x="4933927" y="288960"/>
                  <a:pt x="5516795" y="769986"/>
                </a:cubicBezTo>
                <a:lnTo>
                  <a:pt x="5716932" y="951882"/>
                </a:lnTo>
                <a:lnTo>
                  <a:pt x="5716932" y="5643030"/>
                </a:lnTo>
                <a:lnTo>
                  <a:pt x="884716" y="5643030"/>
                </a:lnTo>
                <a:lnTo>
                  <a:pt x="769986" y="5516796"/>
                </a:lnTo>
                <a:cubicBezTo>
                  <a:pt x="288960" y="4933927"/>
                  <a:pt x="0" y="4186675"/>
                  <a:pt x="0" y="3371933"/>
                </a:cubicBezTo>
                <a:cubicBezTo>
                  <a:pt x="0" y="1509666"/>
                  <a:pt x="1509666" y="0"/>
                  <a:pt x="337193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92831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7908DE9-5647-483E-B731-49D34A839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6962B4-5DCE-4745-A877-F7237DA68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C31C6D-653C-4C57-B226-ED6CE571F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2590" y="0"/>
            <a:ext cx="8389411" cy="6858000"/>
          </a:xfrm>
          <a:custGeom>
            <a:avLst/>
            <a:gdLst>
              <a:gd name="connsiteX0" fmla="*/ 1405847 w 8389411"/>
              <a:gd name="connsiteY0" fmla="*/ 0 h 6858000"/>
              <a:gd name="connsiteX1" fmla="*/ 8389411 w 8389411"/>
              <a:gd name="connsiteY1" fmla="*/ 0 h 6858000"/>
              <a:gd name="connsiteX2" fmla="*/ 8389411 w 8389411"/>
              <a:gd name="connsiteY2" fmla="*/ 6858000 h 6858000"/>
              <a:gd name="connsiteX3" fmla="*/ 1403382 w 8389411"/>
              <a:gd name="connsiteY3" fmla="*/ 6858000 h 6858000"/>
              <a:gd name="connsiteX4" fmla="*/ 1126450 w 8389411"/>
              <a:gd name="connsiteY4" fmla="*/ 6554701 h 6858000"/>
              <a:gd name="connsiteX5" fmla="*/ 0 w 8389411"/>
              <a:gd name="connsiteY5" fmla="*/ 3431347 h 6858000"/>
              <a:gd name="connsiteX6" fmla="*/ 1281495 w 8389411"/>
              <a:gd name="connsiteY6" fmla="*/ 1298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89411" h="6858000">
                <a:moveTo>
                  <a:pt x="1405847" y="0"/>
                </a:moveTo>
                <a:lnTo>
                  <a:pt x="8389411" y="0"/>
                </a:lnTo>
                <a:lnTo>
                  <a:pt x="8389411" y="6858000"/>
                </a:lnTo>
                <a:lnTo>
                  <a:pt x="1403382" y="6858000"/>
                </a:lnTo>
                <a:lnTo>
                  <a:pt x="1126450" y="6554701"/>
                </a:lnTo>
                <a:cubicBezTo>
                  <a:pt x="422736" y="5705928"/>
                  <a:pt x="0" y="4617776"/>
                  <a:pt x="0" y="3431347"/>
                </a:cubicBezTo>
                <a:cubicBezTo>
                  <a:pt x="0" y="2160173"/>
                  <a:pt x="485281" y="1001818"/>
                  <a:pt x="1281495" y="1298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5" name="decorative circles">
            <a:extLst>
              <a:ext uri="{FF2B5EF4-FFF2-40B4-BE49-F238E27FC236}">
                <a16:creationId xmlns:a16="http://schemas.microsoft.com/office/drawing/2014/main" id="{C310B041-3468-403A-926B-E3C1CF443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4914" y="299808"/>
            <a:ext cx="11521822" cy="6038357"/>
            <a:chOff x="244914" y="299808"/>
            <a:chExt cx="11521822" cy="6038357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65CBEB7-29CF-4F21-ABB7-012581304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00295" y="51570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C900504-84D3-4813-B737-775C16F8F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3902316-BF90-4159-9FD2-6CFCCF7BE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448" y="3803994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F04BF80-E9DB-4641-8EA2-51698324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5899" y="5741646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4395B9-3F83-49A4-9275-0A315D88F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0333" y="6032385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914" y="5821038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2FBC4F22-0BAA-D3F6-4464-443FD8B95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78" y="952022"/>
            <a:ext cx="2862591" cy="5157049"/>
          </a:xfrm>
        </p:spPr>
        <p:txBody>
          <a:bodyPr anchor="ctr">
            <a:normAutofit/>
          </a:bodyPr>
          <a:lstStyle/>
          <a:p>
            <a:r>
              <a:rPr lang="en-US" altLang="zh-HK" sz="4400"/>
              <a:t>Examples of datasets</a:t>
            </a:r>
            <a:endParaRPr lang="zh-HK" altLang="en-US" sz="4400"/>
          </a:p>
        </p:txBody>
      </p:sp>
      <p:graphicFrame>
        <p:nvGraphicFramePr>
          <p:cNvPr id="5" name="內容版面配置區 2">
            <a:extLst>
              <a:ext uri="{FF2B5EF4-FFF2-40B4-BE49-F238E27FC236}">
                <a16:creationId xmlns:a16="http://schemas.microsoft.com/office/drawing/2014/main" id="{D02B9C88-092A-663D-5B25-D87DA8213F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9078391"/>
              </p:ext>
            </p:extLst>
          </p:nvPr>
        </p:nvGraphicFramePr>
        <p:xfrm>
          <a:off x="4629151" y="152400"/>
          <a:ext cx="7117918" cy="6573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3522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9B5B3C5-A599-465B-B2B9-866E8B208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C84982-7DD0-43B1-8A2D-BFA4DF1B4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3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94DA0203-BFB4-49DB-A205-51AD7549D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Picture 4" descr="Empty speech bubbles">
            <a:extLst>
              <a:ext uri="{FF2B5EF4-FFF2-40B4-BE49-F238E27FC236}">
                <a16:creationId xmlns:a16="http://schemas.microsoft.com/office/drawing/2014/main" id="{E2BC9FFE-9176-2705-F138-A17FCE8268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5510" b="10209"/>
          <a:stretch/>
        </p:blipFill>
        <p:spPr>
          <a:xfrm>
            <a:off x="20" y="10"/>
            <a:ext cx="12190456" cy="68579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52F1BB8-9F6C-45D6-898D-65348D26B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4934465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7A083AD2-576B-BDEA-321A-533F70751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143294"/>
            <a:ext cx="9923708" cy="10201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zh-HK" sz="6000">
                <a:solidFill>
                  <a:srgbClr val="FFFFFF"/>
                </a:solidFill>
              </a:rPr>
              <a:t>Get in groups now …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31A1B2A-EC7D-E83A-0D6F-43547F3CB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315053"/>
            <a:ext cx="9923711" cy="8187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altLang="zh-HK" sz="4400" dirty="0">
                <a:solidFill>
                  <a:srgbClr val="FFFFFF"/>
                </a:solidFill>
              </a:rPr>
              <a:t>Brainstorm topics to explore …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A09ABEB-FBB2-4784-AB42-132C2B7B8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65714" y="236341"/>
            <a:ext cx="113367" cy="113367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E19B7D6-ACF5-4FD5-9847-AA489F05B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4840" y="538627"/>
            <a:ext cx="94160" cy="94160"/>
          </a:xfrm>
          <a:prstGeom prst="ellipse">
            <a:avLst/>
          </a:prstGeom>
          <a:solidFill>
            <a:schemeClr val="tx2">
              <a:lumMod val="50000"/>
              <a:lumOff val="5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DC3951C-8573-4092-BB1C-895AB62DC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3509" y="516637"/>
            <a:ext cx="466441" cy="4664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897F30D-1513-46A2-A047-AEC827A0E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8803" y="1206077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484E33B-84C6-44AB-B37B-AD40DD864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0142" y="4588038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32C2FFF-1C26-4710-B2B8-9DB486DAE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83540" y="6169156"/>
            <a:ext cx="113367" cy="1133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6D50462-DF3B-4889-8D2A-9B6BE7741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42793" y="5536248"/>
            <a:ext cx="800716" cy="800716"/>
          </a:xfrm>
          <a:prstGeom prst="ellipse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4661B72-AE95-451D-822D-E19815CF1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02762" y="6299355"/>
            <a:ext cx="489238" cy="558645"/>
          </a:xfrm>
          <a:custGeom>
            <a:avLst/>
            <a:gdLst>
              <a:gd name="connsiteX0" fmla="*/ 1156116 w 3186814"/>
              <a:gd name="connsiteY0" fmla="*/ 0 h 3638922"/>
              <a:gd name="connsiteX1" fmla="*/ 3186814 w 3186814"/>
              <a:gd name="connsiteY1" fmla="*/ 2030698 h 3638922"/>
              <a:gd name="connsiteX2" fmla="*/ 2447829 w 3186814"/>
              <a:gd name="connsiteY2" fmla="*/ 3597684 h 3638922"/>
              <a:gd name="connsiteX3" fmla="*/ 2392682 w 3186814"/>
              <a:gd name="connsiteY3" fmla="*/ 3638922 h 3638922"/>
              <a:gd name="connsiteX4" fmla="*/ 0 w 3186814"/>
              <a:gd name="connsiteY4" fmla="*/ 3638922 h 3638922"/>
              <a:gd name="connsiteX5" fmla="*/ 0 w 3186814"/>
              <a:gd name="connsiteY5" fmla="*/ 362315 h 3638922"/>
              <a:gd name="connsiteX6" fmla="*/ 20733 w 3186814"/>
              <a:gd name="connsiteY6" fmla="*/ 346811 h 3638922"/>
              <a:gd name="connsiteX7" fmla="*/ 1156116 w 3186814"/>
              <a:gd name="connsiteY7" fmla="*/ 0 h 363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6814" h="3638922">
                <a:moveTo>
                  <a:pt x="1156116" y="0"/>
                </a:moveTo>
                <a:cubicBezTo>
                  <a:pt x="2277640" y="0"/>
                  <a:pt x="3186814" y="909174"/>
                  <a:pt x="3186814" y="2030698"/>
                </a:cubicBezTo>
                <a:cubicBezTo>
                  <a:pt x="3186814" y="2661556"/>
                  <a:pt x="2899146" y="3225224"/>
                  <a:pt x="2447829" y="3597684"/>
                </a:cubicBezTo>
                <a:lnTo>
                  <a:pt x="2392682" y="3638922"/>
                </a:lnTo>
                <a:lnTo>
                  <a:pt x="0" y="3638922"/>
                </a:lnTo>
                <a:lnTo>
                  <a:pt x="0" y="362315"/>
                </a:lnTo>
                <a:lnTo>
                  <a:pt x="20733" y="346811"/>
                </a:lnTo>
                <a:cubicBezTo>
                  <a:pt x="344835" y="127853"/>
                  <a:pt x="735545" y="0"/>
                  <a:pt x="1156116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40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99B5B3C5-A599-465B-B2B9-866E8B208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5C84982-7DD0-43B1-8A2D-BFA4DF1B4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7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55D20674-CF0C-4687-81B6-A613F871A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Picture 4" descr="一張含有 耶誕樹, 耶誕, 光線, 耶誕裝飾 的圖片&#10;&#10;自動產生的描述">
            <a:extLst>
              <a:ext uri="{FF2B5EF4-FFF2-40B4-BE49-F238E27FC236}">
                <a16:creationId xmlns:a16="http://schemas.microsoft.com/office/drawing/2014/main" id="{3CFD0462-F3FD-2A09-4203-8A9C2CFF9C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r="1779" b="1"/>
          <a:stretch/>
        </p:blipFill>
        <p:spPr>
          <a:xfrm>
            <a:off x="20" y="10"/>
            <a:ext cx="12190456" cy="6857990"/>
          </a:xfrm>
          <a:prstGeom prst="rect">
            <a:avLst/>
          </a:prstGeom>
        </p:spPr>
      </p:pic>
      <p:sp>
        <p:nvSpPr>
          <p:cNvPr id="76" name="Oval 75">
            <a:extLst>
              <a:ext uri="{FF2B5EF4-FFF2-40B4-BE49-F238E27FC236}">
                <a16:creationId xmlns:a16="http://schemas.microsoft.com/office/drawing/2014/main" id="{C2BD3211-5B9B-40DA-8BD0-C3426AE78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9872" y="0"/>
            <a:ext cx="113367" cy="113367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D8121B6-45E6-447F-87B8-58EDD064E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8414" y="63468"/>
            <a:ext cx="56114" cy="56114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C95B8E3-CBB0-4A5C-B65B-59C12D44B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2370" y="655738"/>
            <a:ext cx="466441" cy="4664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0EA710C0-F536-4B31-8D0F-28E2F0893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9769" y="579797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11EB61F8-34CD-4251-9B31-59AB92843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0824" y="374048"/>
            <a:ext cx="230878" cy="230878"/>
          </a:xfrm>
          <a:prstGeom prst="ellipse">
            <a:avLst/>
          </a:prstGeom>
          <a:solidFill>
            <a:schemeClr val="accent2">
              <a:lumMod val="60000"/>
              <a:lumOff val="4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33FA5DB-69DC-4137-9264-5F838B990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5468" y="971670"/>
            <a:ext cx="113367" cy="1133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5E98D956-6B7A-4A94-B508-F7A30E642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334" y="512240"/>
            <a:ext cx="703889" cy="703889"/>
          </a:xfrm>
          <a:prstGeom prst="ellipse">
            <a:avLst/>
          </a:prstGeom>
          <a:solidFill>
            <a:schemeClr val="accent3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D6A3D2FC-6F98-4157-94A8-7D7FBD56E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41428" y="815149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7AE16AB-F0AB-4AC3-BD8F-336B5D98C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7435" y="1096664"/>
            <a:ext cx="405140" cy="405140"/>
          </a:xfrm>
          <a:prstGeom prst="ellipse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C819BFF-25C5-425C-8CD1-789F7A30D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524" y="1840754"/>
            <a:ext cx="12188952" cy="501724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5122F4F-7F15-93FD-63BF-CB30FD24A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88205"/>
            <a:ext cx="8731683" cy="116046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HK" sz="6000">
                <a:solidFill>
                  <a:srgbClr val="FFFFFF"/>
                </a:solidFill>
              </a:rPr>
              <a:t>Intro to Rezonator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A53316D-24BA-0352-3682-B59D97090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5121835"/>
            <a:ext cx="8731683" cy="61557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altLang="zh-HK" sz="2200">
              <a:solidFill>
                <a:srgbClr val="FFFFFF"/>
              </a:solidFill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20BE49C6-06E3-4324-91A8-F25B7DA1D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6319" y="1989824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578ABC8A-B58F-4AAE-8F6F-A07EB9D6D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30" y="2808040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36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31">
            <a:extLst>
              <a:ext uri="{FF2B5EF4-FFF2-40B4-BE49-F238E27FC236}">
                <a16:creationId xmlns:a16="http://schemas.microsoft.com/office/drawing/2014/main" id="{458183E0-58D3-4C7F-97F0-2494113B3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33">
            <a:extLst>
              <a:ext uri="{FF2B5EF4-FFF2-40B4-BE49-F238E27FC236}">
                <a16:creationId xmlns:a16="http://schemas.microsoft.com/office/drawing/2014/main" id="{493D7220-9A41-4B89-8A05-2E854925E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78" y="952022"/>
            <a:ext cx="4606280" cy="5157049"/>
          </a:xfrm>
        </p:spPr>
        <p:txBody>
          <a:bodyPr anchor="ctr">
            <a:normAutofit/>
          </a:bodyPr>
          <a:lstStyle/>
          <a:p>
            <a:r>
              <a:rPr lang="en-US" altLang="zh-TW" sz="4400"/>
              <a:t>What does Rezonator do?</a:t>
            </a:r>
            <a:endParaRPr lang="zh-TW" altLang="en-US" sz="4400"/>
          </a:p>
        </p:txBody>
      </p:sp>
      <p:grpSp>
        <p:nvGrpSpPr>
          <p:cNvPr id="48" name="Decorative Circles">
            <a:extLst>
              <a:ext uri="{FF2B5EF4-FFF2-40B4-BE49-F238E27FC236}">
                <a16:creationId xmlns:a16="http://schemas.microsoft.com/office/drawing/2014/main" id="{9215E110-AB5D-437B-9906-4A431F695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51383" y="253192"/>
            <a:ext cx="2260285" cy="6604807"/>
            <a:chOff x="9951383" y="253192"/>
            <a:chExt cx="2260285" cy="6604807"/>
          </a:xfrm>
        </p:grpSpPr>
        <p:sp>
          <p:nvSpPr>
            <p:cNvPr id="49" name="Oval 36">
              <a:extLst>
                <a:ext uri="{FF2B5EF4-FFF2-40B4-BE49-F238E27FC236}">
                  <a16:creationId xmlns:a16="http://schemas.microsoft.com/office/drawing/2014/main" id="{54D2C49A-33C3-4048-8267-6907CA622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51383" y="253192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37">
              <a:extLst>
                <a:ext uri="{FF2B5EF4-FFF2-40B4-BE49-F238E27FC236}">
                  <a16:creationId xmlns:a16="http://schemas.microsoft.com/office/drawing/2014/main" id="{F65CBEB7-29CF-4F21-ABB7-012581304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53890" y="55441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38">
              <a:extLst>
                <a:ext uri="{FF2B5EF4-FFF2-40B4-BE49-F238E27FC236}">
                  <a16:creationId xmlns:a16="http://schemas.microsoft.com/office/drawing/2014/main" id="{9C900504-84D3-4813-B737-775C16F8F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39">
              <a:extLst>
                <a:ext uri="{FF2B5EF4-FFF2-40B4-BE49-F238E27FC236}">
                  <a16:creationId xmlns:a16="http://schemas.microsoft.com/office/drawing/2014/main" id="{C54A3D21-5E60-4B25-890E-FA22F1643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27694" y="749878"/>
              <a:ext cx="202144" cy="202144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40">
              <a:extLst>
                <a:ext uri="{FF2B5EF4-FFF2-40B4-BE49-F238E27FC236}">
                  <a16:creationId xmlns:a16="http://schemas.microsoft.com/office/drawing/2014/main" id="{7F04BF80-E9DB-4641-8EA2-51698324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236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41">
              <a:extLst>
                <a:ext uri="{FF2B5EF4-FFF2-40B4-BE49-F238E27FC236}">
                  <a16:creationId xmlns:a16="http://schemas.microsoft.com/office/drawing/2014/main" id="{234395B9-3F83-49A4-9275-0A315D88F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16802" y="6415697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42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51383" y="6204350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43">
              <a:extLst>
                <a:ext uri="{FF2B5EF4-FFF2-40B4-BE49-F238E27FC236}">
                  <a16:creationId xmlns:a16="http://schemas.microsoft.com/office/drawing/2014/main" id="{6B336017-F12B-485C-B5E1-B6971DA0C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61912" y="6317717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graphicFrame>
        <p:nvGraphicFramePr>
          <p:cNvPr id="57" name="內容版面配置區 4">
            <a:extLst>
              <a:ext uri="{FF2B5EF4-FFF2-40B4-BE49-F238E27FC236}">
                <a16:creationId xmlns:a16="http://schemas.microsoft.com/office/drawing/2014/main" id="{CDECFD0F-6D4A-ED76-2847-659D9B60AE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7764581"/>
              </p:ext>
            </p:extLst>
          </p:nvPr>
        </p:nvGraphicFramePr>
        <p:xfrm>
          <a:off x="5544878" y="952022"/>
          <a:ext cx="5891471" cy="5157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文字方塊 5">
            <a:extLst>
              <a:ext uri="{FF2B5EF4-FFF2-40B4-BE49-F238E27FC236}">
                <a16:creationId xmlns:a16="http://schemas.microsoft.com/office/drawing/2014/main" id="{5E807BA9-02FA-1E08-A3EB-A413BCBDC3DA}"/>
              </a:ext>
            </a:extLst>
          </p:cNvPr>
          <p:cNvSpPr txBox="1"/>
          <p:nvPr/>
        </p:nvSpPr>
        <p:spPr>
          <a:xfrm>
            <a:off x="751210" y="5373296"/>
            <a:ext cx="4118775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altLang="zh-TW" dirty="0"/>
              <a:t>We will learn most of these things soon:</a:t>
            </a:r>
          </a:p>
          <a:p>
            <a:r>
              <a:rPr lang="zh-TW" altLang="en-US" dirty="0"/>
              <a:t>https://rezonator.com/features/</a:t>
            </a:r>
          </a:p>
        </p:txBody>
      </p:sp>
    </p:spTree>
    <p:extLst>
      <p:ext uri="{BB962C8B-B14F-4D97-AF65-F5344CB8AC3E}">
        <p14:creationId xmlns:p14="http://schemas.microsoft.com/office/powerpoint/2010/main" val="1634803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Installing </a:t>
            </a:r>
            <a:r>
              <a:rPr lang="en-US" altLang="zh-TW" dirty="0" err="1"/>
              <a:t>Rezonator</a:t>
            </a:r>
            <a:endParaRPr lang="zh-TW" altLang="en-US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BAF06F2B-0714-ADCA-2A5D-262F2B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633" y="1690688"/>
            <a:ext cx="5456583" cy="495921"/>
          </a:xfrm>
        </p:spPr>
        <p:txBody>
          <a:bodyPr/>
          <a:lstStyle/>
          <a:p>
            <a:r>
              <a:rPr lang="en-US" altLang="zh-TW" dirty="0">
                <a:hlinkClick r:id="rId2"/>
              </a:rPr>
              <a:t>https://rezonator.com/download/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B63230A-00FB-707C-FE00-332A535D3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562" y="2249914"/>
            <a:ext cx="6241313" cy="280994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007820C-6060-5DB3-4A61-D6892E26B98E}"/>
              </a:ext>
            </a:extLst>
          </p:cNvPr>
          <p:cNvSpPr/>
          <p:nvPr/>
        </p:nvSpPr>
        <p:spPr>
          <a:xfrm>
            <a:off x="2747964" y="2888351"/>
            <a:ext cx="3013206" cy="1998360"/>
          </a:xfrm>
          <a:prstGeom prst="rect">
            <a:avLst/>
          </a:prstGeom>
          <a:noFill/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36D125D-A08C-463D-A451-6CC7FE4513BA}"/>
              </a:ext>
            </a:extLst>
          </p:cNvPr>
          <p:cNvSpPr txBox="1"/>
          <p:nvPr/>
        </p:nvSpPr>
        <p:spPr>
          <a:xfrm>
            <a:off x="1353710" y="5786764"/>
            <a:ext cx="60946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/>
              <a:t>Unzip the file and run </a:t>
            </a:r>
            <a:r>
              <a:rPr lang="zh-TW" altLang="en-US" dirty="0"/>
              <a:t>Rezonator.exe</a:t>
            </a:r>
            <a:endParaRPr lang="en-US" altLang="zh-TW" dirty="0"/>
          </a:p>
          <a:p>
            <a:r>
              <a:rPr lang="en-US" altLang="zh-TW" dirty="0"/>
              <a:t>Video guide (especially for Mac users facing issues): </a:t>
            </a:r>
            <a:r>
              <a:rPr lang="en-US" altLang="zh-TW" dirty="0">
                <a:hlinkClick r:id="rId4"/>
              </a:rPr>
              <a:t>https://rezonator.com/guide/</a:t>
            </a:r>
            <a:r>
              <a:rPr lang="en-US" altLang="zh-TW" dirty="0"/>
              <a:t> 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5265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Opening </a:t>
            </a:r>
            <a:r>
              <a:rPr lang="en-US" altLang="zh-TW" dirty="0" err="1"/>
              <a:t>Rezonator</a:t>
            </a:r>
            <a:endParaRPr lang="zh-TW" altLang="en-US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BAF06F2B-0714-ADCA-2A5D-262F2B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634" y="1690689"/>
            <a:ext cx="3993542" cy="3262974"/>
          </a:xfrm>
        </p:spPr>
        <p:txBody>
          <a:bodyPr>
            <a:normAutofit/>
          </a:bodyPr>
          <a:lstStyle/>
          <a:p>
            <a:r>
              <a:rPr lang="en-US" altLang="zh-TW" dirty="0"/>
              <a:t>The start screen should look like this (may be in your system’s language)</a:t>
            </a:r>
          </a:p>
          <a:p>
            <a:r>
              <a:rPr lang="en-US" altLang="zh-TW" dirty="0"/>
              <a:t>You can change the language on top right</a:t>
            </a:r>
          </a:p>
          <a:p>
            <a:r>
              <a:rPr lang="en-US" altLang="zh-TW" dirty="0"/>
              <a:t>Note: If you want my help in class, please change the language to one I can understand (English, Chinese, Japanese or Spanish)</a:t>
            </a:r>
          </a:p>
          <a:p>
            <a:endParaRPr lang="en-US" altLang="zh-TW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7829EC32-1DE2-AFB1-3ADB-03A58AB7C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017" y="2016120"/>
            <a:ext cx="5125912" cy="350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97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Opening a transcript – quick access</a:t>
            </a:r>
            <a:endParaRPr lang="zh-TW" altLang="en-US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BAF06F2B-0714-ADCA-2A5D-262F2B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634" y="1690689"/>
            <a:ext cx="5289604" cy="2245207"/>
          </a:xfrm>
        </p:spPr>
        <p:txBody>
          <a:bodyPr>
            <a:normAutofit/>
          </a:bodyPr>
          <a:lstStyle/>
          <a:p>
            <a:r>
              <a:rPr lang="en-US" altLang="zh-TW" dirty="0"/>
              <a:t>Try to open the second file in ‘Quick access’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7829EC32-1DE2-AFB1-3ADB-03A58AB7C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108" y="2390588"/>
            <a:ext cx="5125912" cy="350240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977C4ED-5D49-0277-2E45-971FB553209A}"/>
              </a:ext>
            </a:extLst>
          </p:cNvPr>
          <p:cNvSpPr/>
          <p:nvPr/>
        </p:nvSpPr>
        <p:spPr>
          <a:xfrm>
            <a:off x="2808323" y="5123766"/>
            <a:ext cx="3244132" cy="302150"/>
          </a:xfrm>
          <a:prstGeom prst="rect">
            <a:avLst/>
          </a:prstGeom>
          <a:noFill/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62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45" y="-18994"/>
            <a:ext cx="10659110" cy="1325563"/>
          </a:xfrm>
        </p:spPr>
        <p:txBody>
          <a:bodyPr/>
          <a:lstStyle/>
          <a:p>
            <a:r>
              <a:rPr lang="en-US" altLang="zh-TW" dirty="0"/>
              <a:t>Downloading media files</a:t>
            </a:r>
            <a:endParaRPr lang="zh-TW" altLang="en-US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BAF06F2B-0714-ADCA-2A5D-262F2B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283" y="1171467"/>
            <a:ext cx="9131977" cy="2245207"/>
          </a:xfrm>
        </p:spPr>
        <p:txBody>
          <a:bodyPr>
            <a:normAutofit/>
          </a:bodyPr>
          <a:lstStyle/>
          <a:p>
            <a:r>
              <a:rPr lang="en-US" altLang="zh-TW" dirty="0"/>
              <a:t>Go to the class Google Drive at shorturl.at/</a:t>
            </a:r>
            <a:r>
              <a:rPr lang="en-US" altLang="zh-TW" dirty="0" err="1"/>
              <a:t>eBCKR</a:t>
            </a:r>
            <a:r>
              <a:rPr lang="en-US" altLang="zh-TW" dirty="0"/>
              <a:t> (full link available at Canvas)</a:t>
            </a:r>
          </a:p>
          <a:p>
            <a:r>
              <a:rPr lang="en-US" altLang="zh-TW" dirty="0"/>
              <a:t>Download file at 'Corpus &gt; Santa Barbara Corpus &gt; </a:t>
            </a:r>
            <a:r>
              <a:rPr lang="en-US" altLang="zh-TW" dirty="0" err="1"/>
              <a:t>ogg</a:t>
            </a:r>
            <a:r>
              <a:rPr lang="en-US" altLang="zh-TW" dirty="0"/>
              <a:t> 124 &gt; Copy of SBC002.ogg’</a:t>
            </a:r>
          </a:p>
          <a:p>
            <a:r>
              <a:rPr lang="en-US" altLang="zh-TW" dirty="0"/>
              <a:t>Open in </a:t>
            </a:r>
            <a:r>
              <a:rPr lang="en-US" altLang="zh-TW" dirty="0" err="1"/>
              <a:t>Rezonator</a:t>
            </a:r>
            <a:r>
              <a:rPr lang="en-US" altLang="zh-TW" dirty="0"/>
              <a:t> using File &gt; Media</a:t>
            </a:r>
          </a:p>
          <a:p>
            <a:r>
              <a:rPr lang="en-US" altLang="zh-TW" dirty="0"/>
              <a:t>Now you should see a media bar at the bottom</a:t>
            </a:r>
          </a:p>
          <a:p>
            <a:pPr marL="0" indent="0">
              <a:buNone/>
            </a:pPr>
            <a:r>
              <a:rPr lang="en-US" altLang="zh-TW" b="1" dirty="0"/>
              <a:t>Note</a:t>
            </a:r>
            <a:r>
              <a:rPr lang="en-US" altLang="zh-TW" dirty="0"/>
              <a:t>: You cannot open a media file alone – you must have a transcript open!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B5536C1-8D8B-32FC-10D3-E49AAE416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55" y="3811962"/>
            <a:ext cx="2038350" cy="2314575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5368A9B8-B2E0-000F-4E1E-962CB5F3B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276" y="3316723"/>
            <a:ext cx="6385869" cy="34289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筆跡 8">
                <a:extLst>
                  <a:ext uri="{FF2B5EF4-FFF2-40B4-BE49-F238E27FC236}">
                    <a16:creationId xmlns:a16="http://schemas.microsoft.com/office/drawing/2014/main" id="{E89C957B-51B0-D447-0778-7DD12A48353F}"/>
                  </a:ext>
                </a:extLst>
              </p14:cNvPr>
              <p14:cNvContentPartPr/>
              <p14:nvPr/>
            </p14:nvContentPartPr>
            <p14:xfrm>
              <a:off x="3261344" y="5198367"/>
              <a:ext cx="1407960" cy="174960"/>
            </p14:xfrm>
          </p:contentPart>
        </mc:Choice>
        <mc:Fallback xmlns="">
          <p:pic>
            <p:nvPicPr>
              <p:cNvPr id="9" name="筆跡 8">
                <a:extLst>
                  <a:ext uri="{FF2B5EF4-FFF2-40B4-BE49-F238E27FC236}">
                    <a16:creationId xmlns:a16="http://schemas.microsoft.com/office/drawing/2014/main" id="{E89C957B-51B0-D447-0778-7DD12A4835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52704" y="5189727"/>
                <a:ext cx="1425600" cy="19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群組 14">
            <a:extLst>
              <a:ext uri="{FF2B5EF4-FFF2-40B4-BE49-F238E27FC236}">
                <a16:creationId xmlns:a16="http://schemas.microsoft.com/office/drawing/2014/main" id="{C26E6CFB-2B40-D98F-DD4E-E38AAD39B9CD}"/>
              </a:ext>
            </a:extLst>
          </p:cNvPr>
          <p:cNvGrpSpPr/>
          <p:nvPr/>
        </p:nvGrpSpPr>
        <p:grpSpPr>
          <a:xfrm>
            <a:off x="4175024" y="4848447"/>
            <a:ext cx="519840" cy="909000"/>
            <a:chOff x="4175024" y="4848447"/>
            <a:chExt cx="519840" cy="90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3" name="筆跡 12">
                  <a:extLst>
                    <a:ext uri="{FF2B5EF4-FFF2-40B4-BE49-F238E27FC236}">
                      <a16:creationId xmlns:a16="http://schemas.microsoft.com/office/drawing/2014/main" id="{87626206-E673-317E-CB5D-92555933AF98}"/>
                    </a:ext>
                  </a:extLst>
                </p14:cNvPr>
                <p14:cNvContentPartPr/>
                <p14:nvPr/>
              </p14:nvContentPartPr>
              <p14:xfrm>
                <a:off x="4279784" y="4848447"/>
                <a:ext cx="396000" cy="421200"/>
              </p14:xfrm>
            </p:contentPart>
          </mc:Choice>
          <mc:Fallback xmlns="">
            <p:pic>
              <p:nvPicPr>
                <p:cNvPr id="13" name="筆跡 12">
                  <a:extLst>
                    <a:ext uri="{FF2B5EF4-FFF2-40B4-BE49-F238E27FC236}">
                      <a16:creationId xmlns:a16="http://schemas.microsoft.com/office/drawing/2014/main" id="{87626206-E673-317E-CB5D-92555933AF9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271144" y="4839807"/>
                  <a:ext cx="41364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4" name="筆跡 13">
                  <a:extLst>
                    <a:ext uri="{FF2B5EF4-FFF2-40B4-BE49-F238E27FC236}">
                      <a16:creationId xmlns:a16="http://schemas.microsoft.com/office/drawing/2014/main" id="{6AF7A122-3FD8-D051-3AE2-21D21DEFFB47}"/>
                    </a:ext>
                  </a:extLst>
                </p14:cNvPr>
                <p14:cNvContentPartPr/>
                <p14:nvPr/>
              </p14:nvContentPartPr>
              <p14:xfrm>
                <a:off x="4175024" y="5278647"/>
                <a:ext cx="519840" cy="478800"/>
              </p14:xfrm>
            </p:contentPart>
          </mc:Choice>
          <mc:Fallback xmlns="">
            <p:pic>
              <p:nvPicPr>
                <p:cNvPr id="14" name="筆跡 13">
                  <a:extLst>
                    <a:ext uri="{FF2B5EF4-FFF2-40B4-BE49-F238E27FC236}">
                      <a16:creationId xmlns:a16="http://schemas.microsoft.com/office/drawing/2014/main" id="{6AF7A122-3FD8-D051-3AE2-21D21DEFFB4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166024" y="5270007"/>
                  <a:ext cx="537480" cy="496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71199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Units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AC2298F7-84DB-F72F-4F1F-801F794CD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0746" y="1825625"/>
            <a:ext cx="3225604" cy="3321410"/>
          </a:xfrm>
        </p:spPr>
        <p:txBody>
          <a:bodyPr>
            <a:normAutofit/>
          </a:bodyPr>
          <a:lstStyle/>
          <a:p>
            <a:r>
              <a:rPr lang="en-US" altLang="zh-TW" dirty="0"/>
              <a:t>Each line in </a:t>
            </a:r>
            <a:r>
              <a:rPr lang="en-US" altLang="zh-TW" dirty="0" err="1"/>
              <a:t>Rezonator</a:t>
            </a:r>
            <a:r>
              <a:rPr lang="en-US" altLang="zh-TW" dirty="0"/>
              <a:t> is called a </a:t>
            </a:r>
            <a:r>
              <a:rPr lang="en-US" altLang="zh-TW" b="1" dirty="0"/>
              <a:t>unit</a:t>
            </a:r>
          </a:p>
          <a:p>
            <a:r>
              <a:rPr lang="en-US" altLang="zh-TW" dirty="0"/>
              <a:t>In the Santa Barbara Corpus, every line is an intonation unit – we’ll learn what that means later</a:t>
            </a:r>
          </a:p>
          <a:p>
            <a:r>
              <a:rPr lang="en-US" altLang="zh-TW" dirty="0"/>
              <a:t>Numbered: Shown here are 1-6</a:t>
            </a:r>
          </a:p>
          <a:p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4269F126-45F6-5008-9F7C-1BA0B9647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142" y="1825625"/>
            <a:ext cx="6800850" cy="3448050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559EDC17-0B9A-8643-9DB3-BB627DEC59CD}"/>
              </a:ext>
            </a:extLst>
          </p:cNvPr>
          <p:cNvSpPr txBox="1"/>
          <p:nvPr/>
        </p:nvSpPr>
        <p:spPr>
          <a:xfrm>
            <a:off x="1698172" y="5972294"/>
            <a:ext cx="188976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Participant labels</a:t>
            </a:r>
            <a:endParaRPr lang="zh-TW" altLang="en-US" dirty="0"/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8C587C5B-A45E-580C-2767-EC441C8DFC0F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2133600" y="5273675"/>
            <a:ext cx="509452" cy="698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54878D31-5124-CB6D-BDE0-EE20E419D69F}"/>
              </a:ext>
            </a:extLst>
          </p:cNvPr>
          <p:cNvSpPr txBox="1"/>
          <p:nvPr/>
        </p:nvSpPr>
        <p:spPr>
          <a:xfrm>
            <a:off x="113212" y="5979217"/>
            <a:ext cx="148045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Line numbers</a:t>
            </a:r>
            <a:endParaRPr lang="zh-TW" altLang="en-US" dirty="0"/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6D398EDB-DD04-3B46-B4B9-4F74C33B1D72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853441" y="5273675"/>
            <a:ext cx="443704" cy="705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964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Tokens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AC2298F7-84DB-F72F-4F1F-801F794CD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0745" y="1825625"/>
            <a:ext cx="3497345" cy="4188676"/>
          </a:xfrm>
        </p:spPr>
        <p:txBody>
          <a:bodyPr>
            <a:normAutofit/>
          </a:bodyPr>
          <a:lstStyle/>
          <a:p>
            <a:r>
              <a:rPr lang="en-US" altLang="zh-TW" dirty="0"/>
              <a:t>In the text, each element separated by a space is a token</a:t>
            </a:r>
          </a:p>
          <a:p>
            <a:r>
              <a:rPr lang="en-US" altLang="zh-TW" dirty="0"/>
              <a:t>Largely words, but also:</a:t>
            </a:r>
          </a:p>
          <a:p>
            <a:pPr lvl="1"/>
            <a:r>
              <a:rPr lang="en-US" altLang="zh-TW" dirty="0"/>
              <a:t>Contractions : </a:t>
            </a:r>
            <a:r>
              <a:rPr lang="en-US" altLang="zh-TW" dirty="0" err="1"/>
              <a:t>n’t</a:t>
            </a:r>
            <a:endParaRPr lang="en-US" altLang="zh-TW" dirty="0"/>
          </a:p>
          <a:p>
            <a:pPr lvl="1"/>
            <a:r>
              <a:rPr lang="en-US" altLang="zh-TW" dirty="0"/>
              <a:t>‘Punctuation’ – we’ll learn about what they mean exactly later</a:t>
            </a:r>
          </a:p>
          <a:p>
            <a:pPr lvl="1"/>
            <a:r>
              <a:rPr lang="en-US" altLang="zh-TW" dirty="0"/>
              <a:t>Pause: (…)</a:t>
            </a:r>
          </a:p>
          <a:p>
            <a:pPr lvl="1"/>
            <a:r>
              <a:rPr lang="en-US" altLang="zh-TW" dirty="0"/>
              <a:t>Breath: (H)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4269F126-45F6-5008-9F7C-1BA0B9647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28" y="1825625"/>
            <a:ext cx="6800850" cy="3448050"/>
          </a:xfrm>
          <a:prstGeom prst="rect">
            <a:avLst/>
          </a:prstGeom>
        </p:spPr>
      </p:pic>
      <p:sp>
        <p:nvSpPr>
          <p:cNvPr id="3" name="橢圓 2">
            <a:extLst>
              <a:ext uri="{FF2B5EF4-FFF2-40B4-BE49-F238E27FC236}">
                <a16:creationId xmlns:a16="http://schemas.microsoft.com/office/drawing/2014/main" id="{15769A9B-82C7-11E4-505C-A2723F6F4330}"/>
              </a:ext>
            </a:extLst>
          </p:cNvPr>
          <p:cNvSpPr/>
          <p:nvPr/>
        </p:nvSpPr>
        <p:spPr>
          <a:xfrm>
            <a:off x="2778858" y="4230093"/>
            <a:ext cx="414780" cy="44445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>
            <a:extLst>
              <a:ext uri="{FF2B5EF4-FFF2-40B4-BE49-F238E27FC236}">
                <a16:creationId xmlns:a16="http://schemas.microsoft.com/office/drawing/2014/main" id="{954C58E9-0670-54F0-5AB9-68BB31AEEC76}"/>
              </a:ext>
            </a:extLst>
          </p:cNvPr>
          <p:cNvSpPr/>
          <p:nvPr/>
        </p:nvSpPr>
        <p:spPr>
          <a:xfrm>
            <a:off x="3218611" y="4230093"/>
            <a:ext cx="414780" cy="44445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9E813DED-E1BB-2109-E46E-B00F07F4E449}"/>
              </a:ext>
            </a:extLst>
          </p:cNvPr>
          <p:cNvSpPr/>
          <p:nvPr/>
        </p:nvSpPr>
        <p:spPr>
          <a:xfrm>
            <a:off x="2893330" y="1933492"/>
            <a:ext cx="414780" cy="44445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A4A65CA4-3F10-0CCA-C19D-C95A8851B529}"/>
              </a:ext>
            </a:extLst>
          </p:cNvPr>
          <p:cNvSpPr/>
          <p:nvPr/>
        </p:nvSpPr>
        <p:spPr>
          <a:xfrm>
            <a:off x="7368698" y="1933492"/>
            <a:ext cx="414780" cy="44445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1F877B1D-806E-E89C-CD1D-3B28D78A18AA}"/>
              </a:ext>
            </a:extLst>
          </p:cNvPr>
          <p:cNvSpPr/>
          <p:nvPr/>
        </p:nvSpPr>
        <p:spPr>
          <a:xfrm>
            <a:off x="5517369" y="2523214"/>
            <a:ext cx="414780" cy="44445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2C92469C-AC4D-D172-7CC4-046D6F8FBA3A}"/>
              </a:ext>
            </a:extLst>
          </p:cNvPr>
          <p:cNvSpPr/>
          <p:nvPr/>
        </p:nvSpPr>
        <p:spPr>
          <a:xfrm>
            <a:off x="3308110" y="2512882"/>
            <a:ext cx="414780" cy="44445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185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3" grpId="0" animBg="1"/>
      <p:bldP spid="4" grpId="0" animBg="1"/>
      <p:bldP spid="5" grpId="0" animBg="1"/>
      <p:bldP spid="6" grpId="0" animBg="1"/>
      <p:bldP spid="8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Navigation window</a:t>
            </a:r>
            <a:endParaRPr lang="zh-TW" altLang="en-US" dirty="0"/>
          </a:p>
        </p:txBody>
      </p:sp>
      <p:sp>
        <p:nvSpPr>
          <p:cNvPr id="11" name="內容版面配置區 10">
            <a:extLst>
              <a:ext uri="{FF2B5EF4-FFF2-40B4-BE49-F238E27FC236}">
                <a16:creationId xmlns:a16="http://schemas.microsoft.com/office/drawing/2014/main" id="{9F8FDCCE-B47A-B644-7E06-EE01FC0A7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For the first part of this class, we will use only the </a:t>
            </a:r>
            <a:r>
              <a:rPr lang="en-US" altLang="zh-TW" b="1" dirty="0"/>
              <a:t>Unit</a:t>
            </a:r>
            <a:r>
              <a:rPr lang="en-US" altLang="zh-TW" dirty="0"/>
              <a:t> tab</a:t>
            </a:r>
            <a:endParaRPr lang="en-US" altLang="zh-TW" b="1" dirty="0"/>
          </a:p>
          <a:p>
            <a:r>
              <a:rPr lang="en-US" altLang="zh-TW" dirty="0"/>
              <a:t>Left part: Each line is a unit</a:t>
            </a:r>
          </a:p>
          <a:p>
            <a:r>
              <a:rPr lang="en-US" altLang="zh-TW" dirty="0"/>
              <a:t>Right part: Each line is a token in the currently active unit</a:t>
            </a:r>
          </a:p>
          <a:p>
            <a:endParaRPr lang="zh-TW" altLang="en-US" dirty="0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2EDC3E67-2FDD-B175-0DD0-2DA1BD099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5" y="3499585"/>
            <a:ext cx="1075372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83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Text vs. Transcript</a:t>
            </a:r>
            <a:endParaRPr lang="zh-TW" altLang="en-US" dirty="0"/>
          </a:p>
        </p:txBody>
      </p:sp>
      <p:sp>
        <p:nvSpPr>
          <p:cNvPr id="11" name="內容版面配置區 10">
            <a:extLst>
              <a:ext uri="{FF2B5EF4-FFF2-40B4-BE49-F238E27FC236}">
                <a16:creationId xmlns:a16="http://schemas.microsoft.com/office/drawing/2014/main" id="{9F8FDCCE-B47A-B644-7E06-EE01FC0A7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Right part: Each column is a </a:t>
            </a:r>
            <a:r>
              <a:rPr lang="en-US" altLang="zh-TW" b="1" dirty="0"/>
              <a:t>property</a:t>
            </a:r>
            <a:r>
              <a:rPr lang="en-US" altLang="zh-TW" dirty="0"/>
              <a:t> of the token</a:t>
            </a:r>
          </a:p>
          <a:p>
            <a:r>
              <a:rPr lang="en-US" altLang="zh-TW" dirty="0"/>
              <a:t>The selected column (solid dot) = what gets shown in the main screen</a:t>
            </a:r>
          </a:p>
          <a:p>
            <a:r>
              <a:rPr lang="en-US" altLang="zh-TW" dirty="0"/>
              <a:t>What if you click on the circle next to ‘transcript’?</a:t>
            </a:r>
            <a:endParaRPr lang="zh-TW" altLang="en-US" dirty="0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2EDC3E67-2FDD-B175-0DD0-2DA1BD099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5" y="3499585"/>
            <a:ext cx="10753725" cy="2438400"/>
          </a:xfrm>
          <a:prstGeom prst="rect">
            <a:avLst/>
          </a:prstGeom>
        </p:spPr>
      </p:pic>
      <p:sp>
        <p:nvSpPr>
          <p:cNvPr id="3" name="矩形: 圓角 2">
            <a:extLst>
              <a:ext uri="{FF2B5EF4-FFF2-40B4-BE49-F238E27FC236}">
                <a16:creationId xmlns:a16="http://schemas.microsoft.com/office/drawing/2014/main" id="{0771008D-C3DB-006C-0B5D-DE1CE07868E1}"/>
              </a:ext>
            </a:extLst>
          </p:cNvPr>
          <p:cNvSpPr/>
          <p:nvPr/>
        </p:nvSpPr>
        <p:spPr>
          <a:xfrm>
            <a:off x="7704500" y="3870224"/>
            <a:ext cx="1122629" cy="2067762"/>
          </a:xfrm>
          <a:prstGeom prst="roundRect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6543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Text vs. Transcript</a:t>
            </a:r>
            <a:endParaRPr lang="zh-TW" altLang="en-US" dirty="0"/>
          </a:p>
        </p:txBody>
      </p:sp>
      <p:sp>
        <p:nvSpPr>
          <p:cNvPr id="11" name="內容版面配置區 10">
            <a:extLst>
              <a:ext uri="{FF2B5EF4-FFF2-40B4-BE49-F238E27FC236}">
                <a16:creationId xmlns:a16="http://schemas.microsoft.com/office/drawing/2014/main" id="{9F8FDCCE-B47A-B644-7E06-EE01FC0A7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4122" y="1825625"/>
            <a:ext cx="2857878" cy="4351338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Now the transcript looks less ‘clean’!</a:t>
            </a:r>
          </a:p>
          <a:p>
            <a:r>
              <a:rPr lang="en-US" altLang="zh-TW" sz="2800" dirty="0"/>
              <a:t>We get:</a:t>
            </a:r>
          </a:p>
          <a:p>
            <a:pPr lvl="1"/>
            <a:r>
              <a:rPr lang="en-US" altLang="zh-TW" sz="2400" dirty="0"/>
              <a:t>Overlap brackets ([ ], [2 2])</a:t>
            </a:r>
          </a:p>
          <a:p>
            <a:pPr lvl="1"/>
            <a:r>
              <a:rPr lang="en-US" altLang="zh-TW" sz="2400" dirty="0"/>
              <a:t>Laughter quality (@)</a:t>
            </a:r>
          </a:p>
          <a:p>
            <a:pPr lvl="1"/>
            <a:r>
              <a:rPr lang="en-US" altLang="zh-TW" sz="2400" dirty="0"/>
              <a:t>Lengthening ((H)</a:t>
            </a:r>
            <a:r>
              <a:rPr lang="en-US" altLang="zh-TW" sz="2400" b="1" dirty="0"/>
              <a:t>:</a:t>
            </a:r>
            <a:r>
              <a:rPr lang="en-US" altLang="zh-TW" sz="2400" dirty="0"/>
              <a:t>)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761A952-4EA0-3957-1EC2-0C43A03B6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33" y="1523821"/>
            <a:ext cx="8575753" cy="4755023"/>
          </a:xfrm>
          <a:prstGeom prst="rect">
            <a:avLst/>
          </a:prstGeom>
        </p:spPr>
      </p:pic>
      <p:sp>
        <p:nvSpPr>
          <p:cNvPr id="4" name="橢圓 3">
            <a:extLst>
              <a:ext uri="{FF2B5EF4-FFF2-40B4-BE49-F238E27FC236}">
                <a16:creationId xmlns:a16="http://schemas.microsoft.com/office/drawing/2014/main" id="{4A41858C-D66D-146B-D95C-1398308A5226}"/>
              </a:ext>
            </a:extLst>
          </p:cNvPr>
          <p:cNvSpPr/>
          <p:nvPr/>
        </p:nvSpPr>
        <p:spPr>
          <a:xfrm>
            <a:off x="2177233" y="3540311"/>
            <a:ext cx="414780" cy="44445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C46F1347-11F0-2270-9825-A6F7C8D07CEB}"/>
              </a:ext>
            </a:extLst>
          </p:cNvPr>
          <p:cNvSpPr/>
          <p:nvPr/>
        </p:nvSpPr>
        <p:spPr>
          <a:xfrm>
            <a:off x="5118973" y="3540312"/>
            <a:ext cx="414780" cy="44445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C71843B1-75E5-A39F-8698-D103FC8FC61E}"/>
              </a:ext>
            </a:extLst>
          </p:cNvPr>
          <p:cNvSpPr/>
          <p:nvPr/>
        </p:nvSpPr>
        <p:spPr>
          <a:xfrm>
            <a:off x="1969843" y="4465124"/>
            <a:ext cx="414780" cy="44445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24D30FC6-D0B0-3097-FE4A-FCD9A7863DFD}"/>
              </a:ext>
            </a:extLst>
          </p:cNvPr>
          <p:cNvSpPr/>
          <p:nvPr/>
        </p:nvSpPr>
        <p:spPr>
          <a:xfrm>
            <a:off x="2302473" y="5362593"/>
            <a:ext cx="414780" cy="44445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985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4" grpId="0" animBg="1"/>
      <p:bldP spid="6" grpId="0" animBg="1"/>
      <p:bldP spid="7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A09822-3575-8283-E45A-099EA2B57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Common transcription conventions</a:t>
            </a:r>
            <a:endParaRPr lang="zh-HK" altLang="en-US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E657070A-37E3-F00A-E9CD-61994C081E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2586985"/>
              </p:ext>
            </p:extLst>
          </p:nvPr>
        </p:nvGraphicFramePr>
        <p:xfrm>
          <a:off x="497205" y="2365375"/>
          <a:ext cx="5332095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220">
                  <a:extLst>
                    <a:ext uri="{9D8B030D-6E8A-4147-A177-3AD203B41FA5}">
                      <a16:colId xmlns:a16="http://schemas.microsoft.com/office/drawing/2014/main" val="1421243309"/>
                    </a:ext>
                  </a:extLst>
                </a:gridCol>
                <a:gridCol w="3190875">
                  <a:extLst>
                    <a:ext uri="{9D8B030D-6E8A-4147-A177-3AD203B41FA5}">
                      <a16:colId xmlns:a16="http://schemas.microsoft.com/office/drawing/2014/main" val="2789451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Convention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Meaning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01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(H)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Inbreath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35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(</a:t>
                      </a:r>
                      <a:r>
                        <a:rPr lang="en-US" altLang="zh-HK" sz="2800" dirty="0" err="1"/>
                        <a:t>Hx</a:t>
                      </a:r>
                      <a:r>
                        <a:rPr lang="en-US" altLang="zh-HK" sz="2800" dirty="0"/>
                        <a:t>)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Exhalation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3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@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Laughter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86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(TSK)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Tsk-tsk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744547"/>
                  </a:ext>
                </a:extLst>
              </a:tr>
            </a:tbl>
          </a:graphicData>
        </a:graphic>
      </p:graphicFrame>
      <p:graphicFrame>
        <p:nvGraphicFramePr>
          <p:cNvPr id="6" name="表格 4">
            <a:extLst>
              <a:ext uri="{FF2B5EF4-FFF2-40B4-BE49-F238E27FC236}">
                <a16:creationId xmlns:a16="http://schemas.microsoft.com/office/drawing/2014/main" id="{7E87ACA2-1EE4-31E0-6DBF-26D581A4A32F}"/>
              </a:ext>
            </a:extLst>
          </p:cNvPr>
          <p:cNvGraphicFramePr>
            <a:graphicFrameLocks/>
          </p:cNvGraphicFramePr>
          <p:nvPr/>
        </p:nvGraphicFramePr>
        <p:xfrm>
          <a:off x="6362700" y="2365375"/>
          <a:ext cx="533209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220">
                  <a:extLst>
                    <a:ext uri="{9D8B030D-6E8A-4147-A177-3AD203B41FA5}">
                      <a16:colId xmlns:a16="http://schemas.microsoft.com/office/drawing/2014/main" val="1421243309"/>
                    </a:ext>
                  </a:extLst>
                </a:gridCol>
                <a:gridCol w="3190875">
                  <a:extLst>
                    <a:ext uri="{9D8B030D-6E8A-4147-A177-3AD203B41FA5}">
                      <a16:colId xmlns:a16="http://schemas.microsoft.com/office/drawing/2014/main" val="2789451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Convention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Meaning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01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(.)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Shorter pause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87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(…)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Longer pause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35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#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Unclear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3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/>
                        <a:t>[</a:t>
                      </a:r>
                      <a:r>
                        <a:rPr lang="zh-TW" altLang="en-US" sz="2800" dirty="0"/>
                        <a:t> </a:t>
                      </a:r>
                      <a:r>
                        <a:rPr lang="en-US" altLang="zh-TW" sz="2800" dirty="0"/>
                        <a:t>]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Overlap brackets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86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sz="2800" dirty="0" err="1"/>
                        <a:t>wor:d</a:t>
                      </a:r>
                      <a:endParaRPr lang="zh-HK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sz="2800" dirty="0"/>
                        <a:t>Lengthening</a:t>
                      </a:r>
                      <a:endParaRPr lang="zh-HK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432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2206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16">
            <a:extLst>
              <a:ext uri="{FF2B5EF4-FFF2-40B4-BE49-F238E27FC236}">
                <a16:creationId xmlns:a16="http://schemas.microsoft.com/office/drawing/2014/main" id="{41ECC456-8D05-4418-8374-34EE15C57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18">
            <a:extLst>
              <a:ext uri="{FF2B5EF4-FFF2-40B4-BE49-F238E27FC236}">
                <a16:creationId xmlns:a16="http://schemas.microsoft.com/office/drawing/2014/main" id="{BCBA53BE-813B-487A-9E9C-A75F5CD485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Oval 20">
            <a:extLst>
              <a:ext uri="{FF2B5EF4-FFF2-40B4-BE49-F238E27FC236}">
                <a16:creationId xmlns:a16="http://schemas.microsoft.com/office/drawing/2014/main" id="{D84D8844-B6CA-42E2-9D09-280B8D2C3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9691" y="536505"/>
            <a:ext cx="4746298" cy="47462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3">
            <a:extLst>
              <a:ext uri="{FF2B5EF4-FFF2-40B4-BE49-F238E27FC236}">
                <a16:creationId xmlns:a16="http://schemas.microsoft.com/office/drawing/2014/main" id="{9ED44E6B-54B5-4305-8D51-ED14DB5A3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51122" y="262303"/>
            <a:ext cx="1571298" cy="157129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39" y="777240"/>
            <a:ext cx="4746299" cy="2493876"/>
          </a:xfrm>
        </p:spPr>
        <p:txBody>
          <a:bodyPr anchor="b">
            <a:normAutofit/>
          </a:bodyPr>
          <a:lstStyle/>
          <a:p>
            <a:r>
              <a:rPr lang="en-US" altLang="zh-TW" sz="4400" dirty="0"/>
              <a:t>One-to-many vs. one-to-one</a:t>
            </a:r>
            <a:endParaRPr lang="zh-TW" altLang="en-US" sz="4400" dirty="0"/>
          </a:p>
        </p:txBody>
      </p:sp>
      <p:pic>
        <p:nvPicPr>
          <p:cNvPr id="55" name="Graphic 24">
            <a:extLst>
              <a:ext uri="{FF2B5EF4-FFF2-40B4-BE49-F238E27FC236}">
                <a16:creationId xmlns:a16="http://schemas.microsoft.com/office/drawing/2014/main" id="{33B836EB-A5EB-420E-BA1D-F14C24699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51121" y="262302"/>
            <a:ext cx="1571299" cy="1571299"/>
          </a:xfrm>
          <a:prstGeom prst="rect">
            <a:avLst/>
          </a:prstGeom>
        </p:spPr>
      </p:pic>
      <p:sp>
        <p:nvSpPr>
          <p:cNvPr id="56" name="內容版面配置區 11">
            <a:extLst>
              <a:ext uri="{FF2B5EF4-FFF2-40B4-BE49-F238E27FC236}">
                <a16:creationId xmlns:a16="http://schemas.microsoft.com/office/drawing/2014/main" id="{6A5EC3A7-9781-42EE-08BF-DE69B79B9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39" y="3428999"/>
            <a:ext cx="4746299" cy="2747963"/>
          </a:xfrm>
        </p:spPr>
        <p:txBody>
          <a:bodyPr anchor="t">
            <a:normAutofit/>
          </a:bodyPr>
          <a:lstStyle/>
          <a:p>
            <a:r>
              <a:rPr lang="en-US" altLang="zh-TW" sz="2400" dirty="0"/>
              <a:t>Right now, we are in </a:t>
            </a:r>
            <a:r>
              <a:rPr lang="en-US" altLang="zh-TW" sz="2400" b="1" dirty="0"/>
              <a:t>one-to-many</a:t>
            </a:r>
            <a:r>
              <a:rPr lang="en-US" altLang="zh-TW" sz="2400" dirty="0"/>
              <a:t> view: One unit on the right side, many tokens on the left side</a:t>
            </a:r>
          </a:p>
          <a:p>
            <a:r>
              <a:rPr lang="en-US" altLang="zh-TW" sz="2400" dirty="0"/>
              <a:t>What if you click on the one-to-many button on the right-hand sidebar?</a:t>
            </a:r>
          </a:p>
          <a:p>
            <a:endParaRPr lang="en-US" altLang="zh-TW" sz="2400" dirty="0"/>
          </a:p>
        </p:txBody>
      </p:sp>
      <p:grpSp>
        <p:nvGrpSpPr>
          <p:cNvPr id="57" name="decorative circles">
            <a:extLst>
              <a:ext uri="{FF2B5EF4-FFF2-40B4-BE49-F238E27FC236}">
                <a16:creationId xmlns:a16="http://schemas.microsoft.com/office/drawing/2014/main" id="{3385484B-742B-4787-9431-A2DDB1C13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098662" y="298832"/>
            <a:ext cx="4437307" cy="6027828"/>
            <a:chOff x="7098662" y="298832"/>
            <a:chExt cx="4437307" cy="6027828"/>
          </a:xfrm>
        </p:grpSpPr>
        <p:sp>
          <p:nvSpPr>
            <p:cNvPr id="58" name="Oval 27">
              <a:extLst>
                <a:ext uri="{FF2B5EF4-FFF2-40B4-BE49-F238E27FC236}">
                  <a16:creationId xmlns:a16="http://schemas.microsoft.com/office/drawing/2014/main" id="{D20D76C3-0F87-4653-93BB-AC31C980E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608370" y="6020880"/>
              <a:ext cx="305780" cy="3057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28">
              <a:extLst>
                <a:ext uri="{FF2B5EF4-FFF2-40B4-BE49-F238E27FC236}">
                  <a16:creationId xmlns:a16="http://schemas.microsoft.com/office/drawing/2014/main" id="{385850A0-C27C-4606-8770-21E80FECD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98662" y="5787004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29">
              <a:extLst>
                <a:ext uri="{FF2B5EF4-FFF2-40B4-BE49-F238E27FC236}">
                  <a16:creationId xmlns:a16="http://schemas.microsoft.com/office/drawing/2014/main" id="{4086132B-38B3-42DC-9C0B-2018C7B56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23851" y="298832"/>
              <a:ext cx="226735" cy="226735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30">
              <a:extLst>
                <a:ext uri="{FF2B5EF4-FFF2-40B4-BE49-F238E27FC236}">
                  <a16:creationId xmlns:a16="http://schemas.microsoft.com/office/drawing/2014/main" id="{EF6803EC-E9E6-45E5-96B3-5817EB440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69528" y="594685"/>
              <a:ext cx="466441" cy="46644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2" name="Oval 1">
            <a:extLst>
              <a:ext uri="{FF2B5EF4-FFF2-40B4-BE49-F238E27FC236}">
                <a16:creationId xmlns:a16="http://schemas.microsoft.com/office/drawing/2014/main" id="{F7D23E4C-BB5C-4A97-B5BE-18C6B6A55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2422" y="4357470"/>
            <a:ext cx="1996328" cy="199632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B082E74-7AB6-DB66-5066-534D4ABF9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452" y="681986"/>
            <a:ext cx="1158507" cy="5388415"/>
          </a:xfrm>
          <a:prstGeom prst="rect">
            <a:avLst/>
          </a:prstGeom>
        </p:spPr>
      </p:pic>
      <p:pic>
        <p:nvPicPr>
          <p:cNvPr id="63" name="Graphic 34">
            <a:extLst>
              <a:ext uri="{FF2B5EF4-FFF2-40B4-BE49-F238E27FC236}">
                <a16:creationId xmlns:a16="http://schemas.microsoft.com/office/drawing/2014/main" id="{E5DCD441-4343-4494-AEB1-1420FC18E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47104" y="4355258"/>
            <a:ext cx="2000751" cy="2000751"/>
          </a:xfrm>
          <a:prstGeom prst="rect">
            <a:avLst/>
          </a:prstGeom>
        </p:spPr>
      </p:pic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21387052-48E0-50FF-C45C-3AFB68ECD85C}"/>
              </a:ext>
            </a:extLst>
          </p:cNvPr>
          <p:cNvSpPr/>
          <p:nvPr/>
        </p:nvSpPr>
        <p:spPr>
          <a:xfrm>
            <a:off x="8743719" y="3586104"/>
            <a:ext cx="759972" cy="769154"/>
          </a:xfrm>
          <a:prstGeom prst="roundRect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15D3D939-BCE0-16FD-6A01-B9E7A01F944C}"/>
              </a:ext>
            </a:extLst>
          </p:cNvPr>
          <p:cNvGrpSpPr/>
          <p:nvPr/>
        </p:nvGrpSpPr>
        <p:grpSpPr>
          <a:xfrm>
            <a:off x="5678811" y="3647785"/>
            <a:ext cx="3187080" cy="1145520"/>
            <a:chOff x="5678811" y="3647785"/>
            <a:chExt cx="3187080" cy="11455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0" name="筆跡 19">
                  <a:extLst>
                    <a:ext uri="{FF2B5EF4-FFF2-40B4-BE49-F238E27FC236}">
                      <a16:creationId xmlns:a16="http://schemas.microsoft.com/office/drawing/2014/main" id="{DFB7DB6E-67E7-F2C3-B659-6096884BC6DE}"/>
                    </a:ext>
                  </a:extLst>
                </p14:cNvPr>
                <p14:cNvContentPartPr/>
                <p14:nvPr/>
              </p14:nvContentPartPr>
              <p14:xfrm>
                <a:off x="5678811" y="3931465"/>
                <a:ext cx="3104280" cy="861840"/>
              </p14:xfrm>
            </p:contentPart>
          </mc:Choice>
          <mc:Fallback xmlns="">
            <p:pic>
              <p:nvPicPr>
                <p:cNvPr id="20" name="筆跡 19">
                  <a:extLst>
                    <a:ext uri="{FF2B5EF4-FFF2-40B4-BE49-F238E27FC236}">
                      <a16:creationId xmlns:a16="http://schemas.microsoft.com/office/drawing/2014/main" id="{DFB7DB6E-67E7-F2C3-B659-6096884BC6D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660811" y="3913825"/>
                  <a:ext cx="3139920" cy="89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7" name="筆跡 36">
                  <a:extLst>
                    <a:ext uri="{FF2B5EF4-FFF2-40B4-BE49-F238E27FC236}">
                      <a16:creationId xmlns:a16="http://schemas.microsoft.com/office/drawing/2014/main" id="{34A07253-D361-71E1-49FA-EA5D6BABD993}"/>
                    </a:ext>
                  </a:extLst>
                </p14:cNvPr>
                <p14:cNvContentPartPr/>
                <p14:nvPr/>
              </p14:nvContentPartPr>
              <p14:xfrm>
                <a:off x="7969491" y="3647785"/>
                <a:ext cx="896400" cy="547200"/>
              </p14:xfrm>
            </p:contentPart>
          </mc:Choice>
          <mc:Fallback xmlns="">
            <p:pic>
              <p:nvPicPr>
                <p:cNvPr id="37" name="筆跡 36">
                  <a:extLst>
                    <a:ext uri="{FF2B5EF4-FFF2-40B4-BE49-F238E27FC236}">
                      <a16:creationId xmlns:a16="http://schemas.microsoft.com/office/drawing/2014/main" id="{34A07253-D361-71E1-49FA-EA5D6BABD99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951491" y="3629785"/>
                  <a:ext cx="932040" cy="582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106902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EE525966-F1A5-F25F-BD22-C87734149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Using one-to-one view to see Unit properties</a:t>
            </a:r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4F37010-C155-B360-0C9C-6F9896AE7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12" y="2247977"/>
            <a:ext cx="10668000" cy="2276475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288BA0B9-32B6-4DF1-9FEE-7D3829C9D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5337" y="2287454"/>
            <a:ext cx="962025" cy="4419600"/>
          </a:xfrm>
          <a:prstGeom prst="rect">
            <a:avLst/>
          </a:prstGeom>
        </p:spPr>
      </p:pic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2ED4B5D1-F64C-AD7E-FDF2-1F778DE5B527}"/>
              </a:ext>
            </a:extLst>
          </p:cNvPr>
          <p:cNvSpPr/>
          <p:nvPr/>
        </p:nvSpPr>
        <p:spPr>
          <a:xfrm>
            <a:off x="11003462" y="4754648"/>
            <a:ext cx="759972" cy="769154"/>
          </a:xfrm>
          <a:prstGeom prst="roundRect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0009ADBD-7D39-94AD-8D57-D95DA7B67773}"/>
              </a:ext>
            </a:extLst>
          </p:cNvPr>
          <p:cNvGrpSpPr/>
          <p:nvPr/>
        </p:nvGrpSpPr>
        <p:grpSpPr>
          <a:xfrm>
            <a:off x="7938554" y="4816329"/>
            <a:ext cx="3187080" cy="1145520"/>
            <a:chOff x="5678811" y="3647785"/>
            <a:chExt cx="3187080" cy="11455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15" name="筆跡 14">
                  <a:extLst>
                    <a:ext uri="{FF2B5EF4-FFF2-40B4-BE49-F238E27FC236}">
                      <a16:creationId xmlns:a16="http://schemas.microsoft.com/office/drawing/2014/main" id="{CFFED724-C2FA-55E7-7BE9-34A8EEC2F59E}"/>
                    </a:ext>
                  </a:extLst>
                </p14:cNvPr>
                <p14:cNvContentPartPr/>
                <p14:nvPr/>
              </p14:nvContentPartPr>
              <p14:xfrm>
                <a:off x="5678811" y="3931465"/>
                <a:ext cx="3104280" cy="861840"/>
              </p14:xfrm>
            </p:contentPart>
          </mc:Choice>
          <mc:Fallback xmlns="">
            <p:pic>
              <p:nvPicPr>
                <p:cNvPr id="15" name="筆跡 14">
                  <a:extLst>
                    <a:ext uri="{FF2B5EF4-FFF2-40B4-BE49-F238E27FC236}">
                      <a16:creationId xmlns:a16="http://schemas.microsoft.com/office/drawing/2014/main" id="{CFFED724-C2FA-55E7-7BE9-34A8EEC2F59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660811" y="3913825"/>
                  <a:ext cx="3139920" cy="89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16" name="筆跡 15">
                  <a:extLst>
                    <a:ext uri="{FF2B5EF4-FFF2-40B4-BE49-F238E27FC236}">
                      <a16:creationId xmlns:a16="http://schemas.microsoft.com/office/drawing/2014/main" id="{C7944346-0BB6-4CF3-9A8A-711E13DC6BD5}"/>
                    </a:ext>
                  </a:extLst>
                </p14:cNvPr>
                <p14:cNvContentPartPr/>
                <p14:nvPr/>
              </p14:nvContentPartPr>
              <p14:xfrm>
                <a:off x="7969491" y="3647785"/>
                <a:ext cx="896400" cy="547200"/>
              </p14:xfrm>
            </p:contentPart>
          </mc:Choice>
          <mc:Fallback xmlns="">
            <p:pic>
              <p:nvPicPr>
                <p:cNvPr id="16" name="筆跡 15">
                  <a:extLst>
                    <a:ext uri="{FF2B5EF4-FFF2-40B4-BE49-F238E27FC236}">
                      <a16:creationId xmlns:a16="http://schemas.microsoft.com/office/drawing/2014/main" id="{C7944346-0BB6-4CF3-9A8A-711E13DC6BD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51491" y="3629785"/>
                  <a:ext cx="932040" cy="582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96008B7E-EC26-3F16-8400-694A55D68CAF}"/>
              </a:ext>
            </a:extLst>
          </p:cNvPr>
          <p:cNvSpPr/>
          <p:nvPr/>
        </p:nvSpPr>
        <p:spPr>
          <a:xfrm>
            <a:off x="6256603" y="2484354"/>
            <a:ext cx="1982622" cy="2040098"/>
          </a:xfrm>
          <a:prstGeom prst="round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FF68C313-997B-4C82-26BB-962636F90C30}"/>
              </a:ext>
            </a:extLst>
          </p:cNvPr>
          <p:cNvSpPr/>
          <p:nvPr/>
        </p:nvSpPr>
        <p:spPr>
          <a:xfrm>
            <a:off x="4253447" y="4816329"/>
            <a:ext cx="3104279" cy="74705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When does the unit start &amp; end in the audio file (in sec.)?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85751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Opening a different transcript</a:t>
            </a:r>
            <a:endParaRPr lang="zh-TW" altLang="en-US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BAF06F2B-0714-ADCA-2A5D-262F2B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633" y="1690689"/>
            <a:ext cx="5909807" cy="2245207"/>
          </a:xfrm>
        </p:spPr>
        <p:txBody>
          <a:bodyPr>
            <a:normAutofit/>
          </a:bodyPr>
          <a:lstStyle/>
          <a:p>
            <a:r>
              <a:rPr lang="en-US" altLang="zh-TW" dirty="0"/>
              <a:t>Now we’ll try to open another file – use File &gt; Open</a:t>
            </a:r>
          </a:p>
          <a:p>
            <a:endParaRPr lang="en-US" altLang="zh-TW" dirty="0"/>
          </a:p>
          <a:p>
            <a:r>
              <a:rPr lang="en-US" altLang="zh-TW" dirty="0"/>
              <a:t>You should have Santa Barbara Corpus files in a path like (something)\</a:t>
            </a:r>
            <a:r>
              <a:rPr lang="it-IT" altLang="zh-TW" dirty="0"/>
              <a:t>Rezonator\Version 1.1.7\Data\SBCorpus\REZ\</a:t>
            </a:r>
          </a:p>
          <a:p>
            <a:r>
              <a:rPr lang="it-IT" altLang="zh-TW" dirty="0"/>
              <a:t>Open </a:t>
            </a:r>
            <a:r>
              <a:rPr lang="it-IT" altLang="zh-TW" b="1" dirty="0"/>
              <a:t>sbc007.rez</a:t>
            </a:r>
            <a:r>
              <a:rPr lang="it-IT" altLang="zh-TW" dirty="0"/>
              <a:t> </a:t>
            </a:r>
            <a:endParaRPr lang="en-US" altLang="zh-TW" dirty="0"/>
          </a:p>
          <a:p>
            <a:endParaRPr lang="en-US" altLang="zh-TW" dirty="0"/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3DF5754F-3C29-B028-CAF8-B49B99672C8D}"/>
              </a:ext>
            </a:extLst>
          </p:cNvPr>
          <p:cNvGrpSpPr/>
          <p:nvPr/>
        </p:nvGrpSpPr>
        <p:grpSpPr>
          <a:xfrm>
            <a:off x="8274408" y="1615849"/>
            <a:ext cx="2333628" cy="2581275"/>
            <a:chOff x="7525470" y="1868397"/>
            <a:chExt cx="2333628" cy="2581275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B228E471-24E1-E806-8889-A1EBD0C6A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25473" y="1868397"/>
              <a:ext cx="2333625" cy="2581275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977C4ED-5D49-0277-2E45-971FB553209A}"/>
                </a:ext>
              </a:extLst>
            </p:cNvPr>
            <p:cNvSpPr/>
            <p:nvPr/>
          </p:nvSpPr>
          <p:spPr>
            <a:xfrm>
              <a:off x="7525470" y="2915195"/>
              <a:ext cx="1938699" cy="272143"/>
            </a:xfrm>
            <a:prstGeom prst="rect">
              <a:avLst/>
            </a:prstGeom>
            <a:noFill/>
            <a:ln w="381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id="{B15308FB-C766-1A31-96B9-6B2EBCE35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048" y="3429000"/>
            <a:ext cx="4185614" cy="319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8232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9B5B3C5-A599-465B-B2B9-866E8B208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C84982-7DD0-43B1-8A2D-BFA4DF1B4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5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7" name="Picture 6" descr="Stack of files">
            <a:extLst>
              <a:ext uri="{FF2B5EF4-FFF2-40B4-BE49-F238E27FC236}">
                <a16:creationId xmlns:a16="http://schemas.microsoft.com/office/drawing/2014/main" id="{F7509623-22C6-A59B-C80C-E200572F1D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5710" r="-1" b="-1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4FBEBF3-C941-4CB0-8AC2-3B50E1371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7EEC6B1-4058-0701-6B2F-5141DF274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516" y="136522"/>
            <a:ext cx="4887458" cy="19618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TW" sz="6000" dirty="0">
                <a:solidFill>
                  <a:srgbClr val="FFFFFF"/>
                </a:solidFill>
              </a:rPr>
              <a:t>Save before you leave!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BAF06F2B-0714-ADCA-2A5D-262F2B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191" y="2387598"/>
            <a:ext cx="4887458" cy="422278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altLang="zh-TW" sz="2200" dirty="0">
                <a:solidFill>
                  <a:srgbClr val="FFFFFF"/>
                </a:solidFill>
              </a:rPr>
              <a:t>Save the file with Ctrl + S or File &gt; Save!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FCA5498-D019-48A6-B194-72CE1ABB0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64840" y="236341"/>
            <a:ext cx="2727160" cy="6621659"/>
            <a:chOff x="9464840" y="236341"/>
            <a:chExt cx="2727160" cy="662165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80BC69F-2340-4181-ADB9-8B7434E96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64840" y="538627"/>
              <a:ext cx="94160" cy="94160"/>
            </a:xfrm>
            <a:prstGeom prst="ellipse">
              <a:avLst/>
            </a:prstGeom>
            <a:solidFill>
              <a:schemeClr val="tx2">
                <a:lumMod val="50000"/>
                <a:lumOff val="50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68D1539-E8D8-4BDB-9061-190D14341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8803" y="1206077"/>
              <a:ext cx="226735" cy="226735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90FDF91-C6ED-4CDD-9F62-ABFA2C8E8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65714" y="236341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38B5A1D-024A-4BFB-A608-C68DA71B1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509" y="516637"/>
              <a:ext cx="466441" cy="4664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B38C5DD2-94C4-4737-B4BC-7A35DAB85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30142" y="458803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804505C-24F5-486F-8661-8249FBD4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42793" y="5536248"/>
              <a:ext cx="800716" cy="800716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77CC497-AB04-4BBC-A3CB-6EFF95AF0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3540" y="6169156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D149070-8E66-48F1-948D-17A50C52D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1702762" y="6299355"/>
              <a:ext cx="489238" cy="558645"/>
            </a:xfrm>
            <a:custGeom>
              <a:avLst/>
              <a:gdLst>
                <a:gd name="connsiteX0" fmla="*/ 1156116 w 3186814"/>
                <a:gd name="connsiteY0" fmla="*/ 0 h 3638922"/>
                <a:gd name="connsiteX1" fmla="*/ 3186814 w 3186814"/>
                <a:gd name="connsiteY1" fmla="*/ 2030698 h 3638922"/>
                <a:gd name="connsiteX2" fmla="*/ 2447829 w 3186814"/>
                <a:gd name="connsiteY2" fmla="*/ 3597684 h 3638922"/>
                <a:gd name="connsiteX3" fmla="*/ 2392682 w 3186814"/>
                <a:gd name="connsiteY3" fmla="*/ 3638922 h 3638922"/>
                <a:gd name="connsiteX4" fmla="*/ 0 w 3186814"/>
                <a:gd name="connsiteY4" fmla="*/ 3638922 h 3638922"/>
                <a:gd name="connsiteX5" fmla="*/ 0 w 3186814"/>
                <a:gd name="connsiteY5" fmla="*/ 362315 h 3638922"/>
                <a:gd name="connsiteX6" fmla="*/ 20733 w 3186814"/>
                <a:gd name="connsiteY6" fmla="*/ 346811 h 3638922"/>
                <a:gd name="connsiteX7" fmla="*/ 1156116 w 3186814"/>
                <a:gd name="connsiteY7" fmla="*/ 0 h 363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86814" h="3638922">
                  <a:moveTo>
                    <a:pt x="1156116" y="0"/>
                  </a:moveTo>
                  <a:cubicBezTo>
                    <a:pt x="2277640" y="0"/>
                    <a:pt x="3186814" y="909174"/>
                    <a:pt x="3186814" y="2030698"/>
                  </a:cubicBezTo>
                  <a:cubicBezTo>
                    <a:pt x="3186814" y="2661556"/>
                    <a:pt x="2899146" y="3225224"/>
                    <a:pt x="2447829" y="3597684"/>
                  </a:cubicBezTo>
                  <a:lnTo>
                    <a:pt x="2392682" y="3638922"/>
                  </a:lnTo>
                  <a:lnTo>
                    <a:pt x="0" y="3638922"/>
                  </a:lnTo>
                  <a:lnTo>
                    <a:pt x="0" y="362315"/>
                  </a:lnTo>
                  <a:lnTo>
                    <a:pt x="20733" y="346811"/>
                  </a:lnTo>
                  <a:cubicBezTo>
                    <a:pt x="344835" y="127853"/>
                    <a:pt x="735545" y="0"/>
                    <a:pt x="1156116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筆跡 3">
                <a:extLst>
                  <a:ext uri="{FF2B5EF4-FFF2-40B4-BE49-F238E27FC236}">
                    <a16:creationId xmlns:a16="http://schemas.microsoft.com/office/drawing/2014/main" id="{FD023A76-90E4-B474-FB39-20DBDC269BA9}"/>
                  </a:ext>
                </a:extLst>
              </p14:cNvPr>
              <p14:cNvContentPartPr/>
              <p14:nvPr/>
            </p14:nvContentPartPr>
            <p14:xfrm>
              <a:off x="4799700" y="3749156"/>
              <a:ext cx="360" cy="45719"/>
            </p14:xfrm>
          </p:contentPart>
        </mc:Choice>
        <mc:Fallback xmlns="">
          <p:pic>
            <p:nvPicPr>
              <p:cNvPr id="4" name="筆跡 3">
                <a:extLst>
                  <a:ext uri="{FF2B5EF4-FFF2-40B4-BE49-F238E27FC236}">
                    <a16:creationId xmlns:a16="http://schemas.microsoft.com/office/drawing/2014/main" id="{FD023A76-90E4-B474-FB39-20DBDC269BA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90700" y="2606181"/>
                <a:ext cx="18000" cy="22859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93245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423EA0-C0A2-CD81-2791-7BBFA1B12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For Wednesday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9103991-D6E1-1348-0250-21DD8F936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HK" sz="3600" dirty="0"/>
              <a:t>Settle on a 30min timeslot where your whole group can meet with me</a:t>
            </a:r>
          </a:p>
          <a:p>
            <a:pPr lvl="1"/>
            <a:r>
              <a:rPr lang="en-US" altLang="zh-HK" sz="3400" dirty="0"/>
              <a:t>I can do any time other than class time and </a:t>
            </a:r>
            <a:r>
              <a:rPr lang="en-US" altLang="zh-HK" sz="3400" dirty="0" err="1"/>
              <a:t>Thur</a:t>
            </a:r>
            <a:r>
              <a:rPr lang="en-US" altLang="zh-HK" sz="3400" dirty="0"/>
              <a:t> 9am</a:t>
            </a:r>
          </a:p>
          <a:p>
            <a:r>
              <a:rPr lang="en-US" altLang="zh-HK" sz="3600" dirty="0"/>
              <a:t>Read one of three readings: </a:t>
            </a:r>
            <a:r>
              <a:rPr lang="en-US" altLang="zh-HK" sz="3600" dirty="0" err="1"/>
              <a:t>Gonzáles</a:t>
            </a:r>
            <a:r>
              <a:rPr lang="en-US" altLang="zh-HK" sz="3600" dirty="0"/>
              <a:t> Temer (2014), Guo, Zhou &amp; Chow (2012), Shin &amp; </a:t>
            </a:r>
            <a:r>
              <a:rPr lang="en-US" altLang="zh-HK" sz="3600" dirty="0" err="1"/>
              <a:t>Otheguy</a:t>
            </a:r>
            <a:r>
              <a:rPr lang="en-US" altLang="zh-HK" sz="3600" dirty="0"/>
              <a:t> (2009)</a:t>
            </a:r>
          </a:p>
          <a:p>
            <a:pPr lvl="1"/>
            <a:r>
              <a:rPr lang="en-US" altLang="zh-HK" sz="3400" dirty="0"/>
              <a:t>These are mostly to show what kinds of research we can do with conversational data</a:t>
            </a:r>
          </a:p>
          <a:p>
            <a:pPr lvl="1"/>
            <a:r>
              <a:rPr lang="en-US" altLang="zh-HK" sz="3400" dirty="0"/>
              <a:t>Not the most impressive in terms of </a:t>
            </a:r>
            <a:r>
              <a:rPr lang="en-US" altLang="zh-HK" sz="3400" dirty="0" err="1"/>
              <a:t>visualisations</a:t>
            </a:r>
            <a:r>
              <a:rPr lang="en-US" altLang="zh-HK" sz="3400" dirty="0"/>
              <a:t> – we’ll discuss ways to improve them visually</a:t>
            </a:r>
            <a:endParaRPr lang="zh-HK" altLang="en-US" sz="3400" dirty="0"/>
          </a:p>
        </p:txBody>
      </p:sp>
    </p:spTree>
    <p:extLst>
      <p:ext uri="{BB962C8B-B14F-4D97-AF65-F5344CB8AC3E}">
        <p14:creationId xmlns:p14="http://schemas.microsoft.com/office/powerpoint/2010/main" val="2591696679"/>
      </p:ext>
    </p:extLst>
  </p:cSld>
  <p:clrMapOvr>
    <a:masterClrMapping/>
  </p:clrMapOvr>
</p:sld>
</file>

<file path=ppt/theme/theme1.xml><?xml version="1.0" encoding="utf-8"?>
<a:theme xmlns:a="http://schemas.openxmlformats.org/drawingml/2006/main" name="ConfettiVTI">
  <a:themeElements>
    <a:clrScheme name="綠色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ustom 10">
      <a:majorFont>
        <a:latin typeface="Gill Sans Nov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fettiVTI" id="{B5618F7C-B4F0-4D28-83B4-440D0519681F}" vid="{5F84EFDF-E14E-48C6-955C-990A32085A7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1963</TotalTime>
  <Words>1784</Words>
  <Application>Microsoft Office PowerPoint</Application>
  <PresentationFormat>Widescreen</PresentationFormat>
  <Paragraphs>247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AvenirNext LT Pro Medium</vt:lpstr>
      <vt:lpstr>Arial</vt:lpstr>
      <vt:lpstr>Calibri</vt:lpstr>
      <vt:lpstr>Gill Sans Nova</vt:lpstr>
      <vt:lpstr>ConfettiVTI</vt:lpstr>
      <vt:lpstr>LING 194 Visualising language in conversational interactions: Introduction</vt:lpstr>
      <vt:lpstr>In this class, we will …</vt:lpstr>
      <vt:lpstr>Who am I?</vt:lpstr>
      <vt:lpstr>Topic of this class</vt:lpstr>
      <vt:lpstr>Foci of this class</vt:lpstr>
      <vt:lpstr>Philosophy of this class</vt:lpstr>
      <vt:lpstr>Linguistic phenomena to analyse</vt:lpstr>
      <vt:lpstr>Linguistic concepts</vt:lpstr>
      <vt:lpstr>Qualitative visualisations (concrete)</vt:lpstr>
      <vt:lpstr>Qualitative visualisations (abstract)</vt:lpstr>
      <vt:lpstr>Quantitative visualisations</vt:lpstr>
      <vt:lpstr>What this class does not cover (unfortunately)</vt:lpstr>
      <vt:lpstr>Note on datasets</vt:lpstr>
      <vt:lpstr>Structure of this class</vt:lpstr>
      <vt:lpstr>Assessment</vt:lpstr>
      <vt:lpstr>Required readings and mini-quizzes</vt:lpstr>
      <vt:lpstr>Textbooks</vt:lpstr>
      <vt:lpstr>Preparatory slides/videos </vt:lpstr>
      <vt:lpstr>Optional readings</vt:lpstr>
      <vt:lpstr>Weekly individual reports</vt:lpstr>
      <vt:lpstr>Project</vt:lpstr>
      <vt:lpstr>Examples of research questions</vt:lpstr>
      <vt:lpstr>Examples of datasets</vt:lpstr>
      <vt:lpstr>Get in groups now …</vt:lpstr>
      <vt:lpstr>Intro to Rezonator</vt:lpstr>
      <vt:lpstr>What does Rezonator do?</vt:lpstr>
      <vt:lpstr>Installing Rezonator</vt:lpstr>
      <vt:lpstr>Opening Rezonator</vt:lpstr>
      <vt:lpstr>Opening a transcript – quick access</vt:lpstr>
      <vt:lpstr>Downloading media files</vt:lpstr>
      <vt:lpstr>Units</vt:lpstr>
      <vt:lpstr>Tokens</vt:lpstr>
      <vt:lpstr>Navigation window</vt:lpstr>
      <vt:lpstr>Text vs. Transcript</vt:lpstr>
      <vt:lpstr>Text vs. Transcript</vt:lpstr>
      <vt:lpstr>Common transcription conventions</vt:lpstr>
      <vt:lpstr>One-to-many vs. one-to-one</vt:lpstr>
      <vt:lpstr>Using one-to-one view to see Unit properties</vt:lpstr>
      <vt:lpstr>Opening a different transcript</vt:lpstr>
      <vt:lpstr>Save before you leave!</vt:lpstr>
      <vt:lpstr>For Wednesday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discourse analysis in Rezonator</dc:title>
  <dc:creator>Ryan Lai</dc:creator>
  <cp:lastModifiedBy>Ryan Lai</cp:lastModifiedBy>
  <cp:revision>31</cp:revision>
  <dcterms:created xsi:type="dcterms:W3CDTF">2023-01-10T09:04:19Z</dcterms:created>
  <dcterms:modified xsi:type="dcterms:W3CDTF">2024-07-24T17:07:39Z</dcterms:modified>
</cp:coreProperties>
</file>