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3"/>
  </p:notesMasterIdLst>
  <p:sldIdLst>
    <p:sldId id="301" r:id="rId2"/>
    <p:sldId id="276" r:id="rId3"/>
    <p:sldId id="278" r:id="rId4"/>
    <p:sldId id="280" r:id="rId5"/>
    <p:sldId id="302" r:id="rId6"/>
    <p:sldId id="304" r:id="rId7"/>
    <p:sldId id="308" r:id="rId8"/>
    <p:sldId id="306" r:id="rId9"/>
    <p:sldId id="303" r:id="rId10"/>
    <p:sldId id="305" r:id="rId11"/>
    <p:sldId id="307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58B80"/>
    <a:srgbClr val="F0A2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等深淺樣式 2 - 輔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中等深淺樣式 2 - 輔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中等深淺樣式 2 - 輔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中等深淺樣式 2 - 輔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75DCB02-9BB8-47FD-8907-85C794F793BA}" styleName="佈景主題樣式 1 - 輔色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佈景主題樣式 1 - 輔色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3784" autoAdjust="0"/>
  </p:normalViewPr>
  <p:slideViewPr>
    <p:cSldViewPr snapToGrid="0">
      <p:cViewPr varScale="1">
        <p:scale>
          <a:sx n="62" d="100"/>
          <a:sy n="62" d="100"/>
        </p:scale>
        <p:origin x="8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13BD37-2B48-44D1-880F-7C9DC29AFA37}" type="datetimeFigureOut">
              <a:rPr lang="zh-HK" altLang="en-US" smtClean="0"/>
              <a:t>15/7/2023</a:t>
            </a:fld>
            <a:endParaRPr lang="zh-HK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HK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22F84F-4369-4756-9D34-6FB0A1152CB3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342063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22F84F-4369-4756-9D34-6FB0A1152CB3}" type="slidenum">
              <a:rPr lang="zh-HK" altLang="en-US" smtClean="0"/>
              <a:t>4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0025167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pPr/>
              <a:t>7/15/2023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47385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pPr/>
              <a:t>7/15/2023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25992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pPr/>
              <a:t>7/15/2023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19678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pPr/>
              <a:t>7/15/2023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14630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pPr/>
              <a:t>7/15/2023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54130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pPr/>
              <a:t>7/15/2023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87348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pPr/>
              <a:t>7/15/2023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0431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3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5" y="3129280"/>
            <a:ext cx="34010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pPr/>
              <a:t>7/15/2023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45799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pPr/>
              <a:t>7/15/2023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48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全景圖片 (含輔助字幕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799"/>
            <a:ext cx="8825658" cy="3640667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pPr/>
              <a:t>7/15/2023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6299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輔助字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pPr/>
              <a:t>7/15/2023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60788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輔助字幕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0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pPr/>
              <a:t>7/15/2023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955941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pPr/>
              <a:t>7/15/2023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6003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pPr/>
              <a:t>7/15/2023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54624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圖片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pPr/>
              <a:t>7/15/2023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63872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pPr/>
              <a:t>7/15/2023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89782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pPr/>
              <a:t>7/15/2023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5210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4"/>
          <a:stretch/>
        </p:blipFill>
        <p:spPr>
          <a:xfrm>
            <a:off x="0" y="2669685"/>
            <a:ext cx="4035669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7000"/>
                </a:schemeClr>
              </a:gs>
              <a:gs pos="69000">
                <a:schemeClr val="accent5">
                  <a:alpha val="0"/>
                </a:schemeClr>
              </a:gs>
              <a:gs pos="36000">
                <a:schemeClr val="accent5"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A5B0A250-5CC0-1746-B209-08E8B0DAE6AF}" type="datetimeFigureOut">
              <a:rPr lang="en-US" smtClean="0"/>
              <a:pPr/>
              <a:t>7/15/2023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BCAEC-7D34-E549-A96E-FCEDAADBE4B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15004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  <p:sldLayoutId id="214748372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5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audio" Target="../media/media4.m4a"/><Relationship Id="rId7" Type="http://schemas.openxmlformats.org/officeDocument/2006/relationships/image" Target="../media/image10.jpeg"/><Relationship Id="rId2" Type="http://schemas.microsoft.com/office/2007/relationships/media" Target="../media/media4.m4a"/><Relationship Id="rId1" Type="http://schemas.openxmlformats.org/officeDocument/2006/relationships/tags" Target="../tags/tag1.xml"/><Relationship Id="rId6" Type="http://schemas.openxmlformats.org/officeDocument/2006/relationships/image" Target="../media/image9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m4a"/><Relationship Id="rId2" Type="http://schemas.microsoft.com/office/2007/relationships/media" Target="../media/media5.m4a"/><Relationship Id="rId1" Type="http://schemas.openxmlformats.org/officeDocument/2006/relationships/tags" Target="../tags/tag2.xml"/><Relationship Id="rId5" Type="http://schemas.openxmlformats.org/officeDocument/2006/relationships/image" Target="../media/image7.png"/><Relationship Id="rId4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3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7.png"/><Relationship Id="rId4" Type="http://schemas.openxmlformats.org/officeDocument/2006/relationships/image" Target="../media/image1.jpeg"/><Relationship Id="rId9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audio" Target="../media/media7.m4a"/><Relationship Id="rId7" Type="http://schemas.openxmlformats.org/officeDocument/2006/relationships/image" Target="../media/image17.png"/><Relationship Id="rId2" Type="http://schemas.microsoft.com/office/2007/relationships/media" Target="../media/media7.m4a"/><Relationship Id="rId1" Type="http://schemas.openxmlformats.org/officeDocument/2006/relationships/tags" Target="../tags/tag3.xml"/><Relationship Id="rId6" Type="http://schemas.openxmlformats.org/officeDocument/2006/relationships/image" Target="../media/image16.png"/><Relationship Id="rId11" Type="http://schemas.openxmlformats.org/officeDocument/2006/relationships/image" Target="../media/image7.png"/><Relationship Id="rId5" Type="http://schemas.openxmlformats.org/officeDocument/2006/relationships/image" Target="../media/image1.jpeg"/><Relationship Id="rId10" Type="http://schemas.openxmlformats.org/officeDocument/2006/relationships/image" Target="../media/image20.jpe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media8.m4a"/><Relationship Id="rId2" Type="http://schemas.microsoft.com/office/2007/relationships/media" Target="../media/media8.m4a"/><Relationship Id="rId1" Type="http://schemas.openxmlformats.org/officeDocument/2006/relationships/tags" Target="../tags/tag4.xml"/><Relationship Id="rId5" Type="http://schemas.openxmlformats.org/officeDocument/2006/relationships/image" Target="../media/image7.png"/><Relationship Id="rId4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8.pn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image" Target="../media/image7.png"/><Relationship Id="rId4" Type="http://schemas.openxmlformats.org/officeDocument/2006/relationships/image" Target="../media/image1.jpeg"/><Relationship Id="rId9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6B7E194-48D9-3925-01E1-1BD9B9A1C2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06650" y="1454964"/>
            <a:ext cx="6837650" cy="330884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zh-TW" sz="5600"/>
              <a:t>LING 194 Week 6 Preparations (1):  Conditional inference trees</a:t>
            </a:r>
            <a:endParaRPr lang="zh-HK" altLang="en-US" sz="5600"/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ADC71B11-C16F-60A3-1043-4A2E3BA2AC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06650" y="4763803"/>
            <a:ext cx="6837650" cy="1464378"/>
          </a:xfrm>
        </p:spPr>
        <p:txBody>
          <a:bodyPr>
            <a:normAutofit/>
          </a:bodyPr>
          <a:lstStyle/>
          <a:p>
            <a:r>
              <a:rPr lang="en-US" altLang="zh-HK"/>
              <a:t>Ryan Ka Yau Lai</a:t>
            </a:r>
          </a:p>
          <a:p>
            <a:r>
              <a:rPr lang="en-US" altLang="zh-HK"/>
              <a:t>University of California, Santa Barbara</a:t>
            </a:r>
            <a:endParaRPr lang="zh-HK" altLang="en-US"/>
          </a:p>
          <a:p>
            <a:endParaRPr lang="zh-HK" altLang="en-US" dirty="0"/>
          </a:p>
        </p:txBody>
      </p:sp>
      <p:pic>
        <p:nvPicPr>
          <p:cNvPr id="13" name="Picture 4" descr="Small tree">
            <a:extLst>
              <a:ext uri="{FF2B5EF4-FFF2-40B4-BE49-F238E27FC236}">
                <a16:creationId xmlns:a16="http://schemas.microsoft.com/office/drawing/2014/main" id="{7C3EC68C-8B04-0DB4-493A-60AC488AE8B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1251" r="39242" b="-1"/>
          <a:stretch/>
        </p:blipFill>
        <p:spPr>
          <a:xfrm>
            <a:off x="20" y="10"/>
            <a:ext cx="4058930" cy="6857990"/>
          </a:xfrm>
          <a:prstGeom prst="rect">
            <a:avLst/>
          </a:prstGeom>
        </p:spPr>
      </p:pic>
      <p:pic>
        <p:nvPicPr>
          <p:cNvPr id="6" name="音訊 5">
            <a:hlinkClick r:id="" action="ppaction://media"/>
            <a:extLst>
              <a:ext uri="{FF2B5EF4-FFF2-40B4-BE49-F238E27FC236}">
                <a16:creationId xmlns:a16="http://schemas.microsoft.com/office/drawing/2014/main" id="{57C4DF27-799A-3296-0A5B-B6914CBC986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3863315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2734"/>
    </mc:Choice>
    <mc:Fallback>
      <p:transition spd="slow" advTm="2273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E02DF5F-7A01-10A6-297D-5F661C993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Can we guess when we use </a:t>
            </a:r>
            <a:r>
              <a:rPr lang="en-US" altLang="zh-HK" i="1" dirty="0"/>
              <a:t>yeah</a:t>
            </a:r>
            <a:r>
              <a:rPr lang="en-US" altLang="zh-HK" dirty="0"/>
              <a:t> and when we use </a:t>
            </a:r>
            <a:r>
              <a:rPr lang="en-US" altLang="zh-HK" i="1" dirty="0" err="1"/>
              <a:t>mhm</a:t>
            </a:r>
            <a:r>
              <a:rPr lang="en-US" altLang="zh-HK" dirty="0"/>
              <a:t>?</a:t>
            </a:r>
            <a:endParaRPr lang="zh-HK" altLang="en-US" dirty="0"/>
          </a:p>
        </p:txBody>
      </p:sp>
      <p:graphicFrame>
        <p:nvGraphicFramePr>
          <p:cNvPr id="6" name="表格 10">
            <a:extLst>
              <a:ext uri="{FF2B5EF4-FFF2-40B4-BE49-F238E27FC236}">
                <a16:creationId xmlns:a16="http://schemas.microsoft.com/office/drawing/2014/main" id="{28DF2170-B96F-090C-8291-EBE8848AB7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7980552"/>
              </p:ext>
            </p:extLst>
          </p:nvPr>
        </p:nvGraphicFramePr>
        <p:xfrm>
          <a:off x="194468" y="2380515"/>
          <a:ext cx="11803064" cy="320040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840945">
                  <a:extLst>
                    <a:ext uri="{9D8B030D-6E8A-4147-A177-3AD203B41FA5}">
                      <a16:colId xmlns:a16="http://schemas.microsoft.com/office/drawing/2014/main" val="972610698"/>
                    </a:ext>
                  </a:extLst>
                </a:gridCol>
                <a:gridCol w="1399019">
                  <a:extLst>
                    <a:ext uri="{9D8B030D-6E8A-4147-A177-3AD203B41FA5}">
                      <a16:colId xmlns:a16="http://schemas.microsoft.com/office/drawing/2014/main" val="644178165"/>
                    </a:ext>
                  </a:extLst>
                </a:gridCol>
                <a:gridCol w="1057275">
                  <a:extLst>
                    <a:ext uri="{9D8B030D-6E8A-4147-A177-3AD203B41FA5}">
                      <a16:colId xmlns:a16="http://schemas.microsoft.com/office/drawing/2014/main" val="866239830"/>
                    </a:ext>
                  </a:extLst>
                </a:gridCol>
                <a:gridCol w="1419225">
                  <a:extLst>
                    <a:ext uri="{9D8B030D-6E8A-4147-A177-3AD203B41FA5}">
                      <a16:colId xmlns:a16="http://schemas.microsoft.com/office/drawing/2014/main" val="3998622945"/>
                    </a:ext>
                  </a:extLst>
                </a:gridCol>
                <a:gridCol w="1390650">
                  <a:extLst>
                    <a:ext uri="{9D8B030D-6E8A-4147-A177-3AD203B41FA5}">
                      <a16:colId xmlns:a16="http://schemas.microsoft.com/office/drawing/2014/main" val="74842852"/>
                    </a:ext>
                  </a:extLst>
                </a:gridCol>
                <a:gridCol w="933450">
                  <a:extLst>
                    <a:ext uri="{9D8B030D-6E8A-4147-A177-3AD203B41FA5}">
                      <a16:colId xmlns:a16="http://schemas.microsoft.com/office/drawing/2014/main" val="1479040081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val="839339818"/>
                    </a:ext>
                  </a:extLst>
                </a:gridCol>
                <a:gridCol w="1790700">
                  <a:extLst>
                    <a:ext uri="{9D8B030D-6E8A-4147-A177-3AD203B41FA5}">
                      <a16:colId xmlns:a16="http://schemas.microsoft.com/office/drawing/2014/main" val="1688078681"/>
                    </a:ext>
                  </a:extLst>
                </a:gridCol>
                <a:gridCol w="1657350">
                  <a:extLst>
                    <a:ext uri="{9D8B030D-6E8A-4147-A177-3AD203B41FA5}">
                      <a16:colId xmlns:a16="http://schemas.microsoft.com/office/drawing/2014/main" val="35620082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HK" dirty="0" err="1"/>
                        <a:t>textLower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dirty="0"/>
                        <a:t>hierarchy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dirty="0" err="1"/>
                        <a:t>seqPosition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dirty="0" err="1"/>
                        <a:t>stanceType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dirty="0"/>
                        <a:t>responsiveness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dirty="0"/>
                        <a:t>word</a:t>
                      </a:r>
                      <a:br>
                        <a:rPr lang="en-US" altLang="zh-HK" dirty="0"/>
                      </a:br>
                      <a:r>
                        <a:rPr lang="en-US" altLang="zh-HK" dirty="0"/>
                        <a:t>Order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dirty="0" err="1"/>
                        <a:t>unitBack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dirty="0" err="1"/>
                        <a:t>unitTurnOrder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dirty="0" err="1"/>
                        <a:t>unitTurnBack</a:t>
                      </a:r>
                      <a:endParaRPr lang="zh-HK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6955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HK" dirty="0"/>
                        <a:t>yeah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dirty="0" err="1"/>
                        <a:t>no_clear_hierarchy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dirty="0"/>
                        <a:t>other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dirty="0"/>
                        <a:t>affirmation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dirty="0" err="1"/>
                        <a:t>otherElicited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dirty="0"/>
                        <a:t>1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dirty="0"/>
                        <a:t>1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dirty="0"/>
                        <a:t>1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dirty="0"/>
                        <a:t>3</a:t>
                      </a:r>
                      <a:endParaRPr lang="zh-HK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2560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HK" dirty="0"/>
                        <a:t>yeah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dirty="0" err="1"/>
                        <a:t>no_clear_hierarchy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dirty="0"/>
                        <a:t>other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dirty="0"/>
                        <a:t>understanding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dirty="0" err="1"/>
                        <a:t>otherNonElicited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dirty="0"/>
                        <a:t>2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dirty="0"/>
                        <a:t>1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dirty="0"/>
                        <a:t>2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dirty="0"/>
                        <a:t>4</a:t>
                      </a:r>
                      <a:endParaRPr lang="zh-HK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1618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HK" dirty="0" err="1"/>
                        <a:t>mhm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dirty="0" err="1"/>
                        <a:t>K_plus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dirty="0"/>
                        <a:t>second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dirty="0"/>
                        <a:t>understanding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dirty="0" err="1"/>
                        <a:t>otherElicited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dirty="0"/>
                        <a:t>1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dirty="0"/>
                        <a:t>1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dirty="0"/>
                        <a:t>1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dirty="0"/>
                        <a:t>3</a:t>
                      </a:r>
                      <a:endParaRPr lang="zh-HK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5453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HK" dirty="0" err="1"/>
                        <a:t>mhm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err="1"/>
                        <a:t>K_minus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dirty="0"/>
                        <a:t>third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dirty="0"/>
                        <a:t>understanding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dirty="0" err="1"/>
                        <a:t>otherNonElicited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dirty="0"/>
                        <a:t>1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dirty="0"/>
                        <a:t>1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dirty="0"/>
                        <a:t>1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dirty="0"/>
                        <a:t>4</a:t>
                      </a:r>
                      <a:endParaRPr lang="zh-HK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8137958"/>
                  </a:ext>
                </a:extLst>
              </a:tr>
            </a:tbl>
          </a:graphicData>
        </a:graphic>
      </p:graphicFrame>
      <p:pic>
        <p:nvPicPr>
          <p:cNvPr id="8" name="音訊 7">
            <a:hlinkClick r:id="" action="ppaction://media"/>
            <a:extLst>
              <a:ext uri="{FF2B5EF4-FFF2-40B4-BE49-F238E27FC236}">
                <a16:creationId xmlns:a16="http://schemas.microsoft.com/office/drawing/2014/main" id="{827E4645-F917-1F4E-1718-63420833356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61300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71"/>
    </mc:Choice>
    <mc:Fallback>
      <p:transition spd="slow" advTm="200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6E32CE1-D113-412E-9933-113646E21F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4"/>
          <a:stretch/>
        </p:blipFill>
        <p:spPr>
          <a:xfrm>
            <a:off x="0" y="2669685"/>
            <a:ext cx="4035669" cy="418831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17B7C8B-175B-4009-808B-9F66FD108A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FE5ECD52-6A23-4FF4-8C32-7B5DE9973A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7000"/>
                </a:schemeClr>
              </a:gs>
              <a:gs pos="69000">
                <a:schemeClr val="accent5">
                  <a:alpha val="0"/>
                </a:schemeClr>
              </a:gs>
              <a:gs pos="36000">
                <a:schemeClr val="accent5"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C3F2B96-5F34-41C9-8E37-A9CD279A42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A4E02BF-4F0E-44E2-A489-075900B786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45624C63-3CCA-4EA6-B822-6E710A8206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A4322390-8B58-46BE-88EB-D9FD30C08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Crumpled paper light bulb">
            <a:extLst>
              <a:ext uri="{FF2B5EF4-FFF2-40B4-BE49-F238E27FC236}">
                <a16:creationId xmlns:a16="http://schemas.microsoft.com/office/drawing/2014/main" id="{E17300E5-2D18-062D-F3E9-6C3CF67CDA91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alphaModFix amt="40000"/>
          </a:blip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ADC10995-A64B-1C71-9E8D-48012A929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5" y="1447800"/>
            <a:ext cx="8825658" cy="3329581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altLang="zh-HK" sz="7200" dirty="0">
                <a:solidFill>
                  <a:schemeClr val="tx1"/>
                </a:solidFill>
              </a:rPr>
              <a:t>The idea of predictive modelling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1750F596-2899-957F-C22C-54B34C4639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54955" y="4777380"/>
            <a:ext cx="8825658" cy="861420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altLang="zh-HK">
              <a:solidFill>
                <a:schemeClr val="tx1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885E190-58DD-42DD-A4A8-401E15C92A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20" name="音訊 19">
            <a:hlinkClick r:id="" action="ppaction://media"/>
            <a:extLst>
              <a:ext uri="{FF2B5EF4-FFF2-40B4-BE49-F238E27FC236}">
                <a16:creationId xmlns:a16="http://schemas.microsoft.com/office/drawing/2014/main" id="{F465B210-597A-F817-B869-F4B0D911730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827037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403"/>
    </mc:Choice>
    <mc:Fallback>
      <p:transition spd="slow" advTm="64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2A42874-0823-B846-4DB7-1BF47F850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The idea of predictive modelling</a:t>
            </a:r>
            <a:endParaRPr lang="zh-HK" altLang="en-US" dirty="0"/>
          </a:p>
        </p:txBody>
      </p:sp>
      <p:pic>
        <p:nvPicPr>
          <p:cNvPr id="26" name="圖片 25">
            <a:extLst>
              <a:ext uri="{FF2B5EF4-FFF2-40B4-BE49-F238E27FC236}">
                <a16:creationId xmlns:a16="http://schemas.microsoft.com/office/drawing/2014/main" id="{1CC7CA27-5248-348E-5049-BCF70718FC0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6170" b="26671"/>
          <a:stretch/>
        </p:blipFill>
        <p:spPr>
          <a:xfrm>
            <a:off x="8872576" y="2506922"/>
            <a:ext cx="2697124" cy="2180412"/>
          </a:xfrm>
          <a:prstGeom prst="rect">
            <a:avLst/>
          </a:prstGeom>
        </p:spPr>
      </p:pic>
      <p:graphicFrame>
        <p:nvGraphicFramePr>
          <p:cNvPr id="27" name="表格 26">
            <a:extLst>
              <a:ext uri="{FF2B5EF4-FFF2-40B4-BE49-F238E27FC236}">
                <a16:creationId xmlns:a16="http://schemas.microsoft.com/office/drawing/2014/main" id="{01B5D6E5-7180-1BC0-8603-B99D48D43B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4496243"/>
              </p:ext>
            </p:extLst>
          </p:nvPr>
        </p:nvGraphicFramePr>
        <p:xfrm>
          <a:off x="516654" y="2080202"/>
          <a:ext cx="6698750" cy="85344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647273">
                  <a:extLst>
                    <a:ext uri="{9D8B030D-6E8A-4147-A177-3AD203B41FA5}">
                      <a16:colId xmlns:a16="http://schemas.microsoft.com/office/drawing/2014/main" val="91785406"/>
                    </a:ext>
                  </a:extLst>
                </a:gridCol>
                <a:gridCol w="863029">
                  <a:extLst>
                    <a:ext uri="{9D8B030D-6E8A-4147-A177-3AD203B41FA5}">
                      <a16:colId xmlns:a16="http://schemas.microsoft.com/office/drawing/2014/main" val="3771258508"/>
                    </a:ext>
                  </a:extLst>
                </a:gridCol>
                <a:gridCol w="675012">
                  <a:extLst>
                    <a:ext uri="{9D8B030D-6E8A-4147-A177-3AD203B41FA5}">
                      <a16:colId xmlns:a16="http://schemas.microsoft.com/office/drawing/2014/main" val="2231764834"/>
                    </a:ext>
                  </a:extLst>
                </a:gridCol>
                <a:gridCol w="636933">
                  <a:extLst>
                    <a:ext uri="{9D8B030D-6E8A-4147-A177-3AD203B41FA5}">
                      <a16:colId xmlns:a16="http://schemas.microsoft.com/office/drawing/2014/main" val="4050324595"/>
                    </a:ext>
                  </a:extLst>
                </a:gridCol>
                <a:gridCol w="832141">
                  <a:extLst>
                    <a:ext uri="{9D8B030D-6E8A-4147-A177-3AD203B41FA5}">
                      <a16:colId xmlns:a16="http://schemas.microsoft.com/office/drawing/2014/main" val="1521945725"/>
                    </a:ext>
                  </a:extLst>
                </a:gridCol>
                <a:gridCol w="725248">
                  <a:extLst>
                    <a:ext uri="{9D8B030D-6E8A-4147-A177-3AD203B41FA5}">
                      <a16:colId xmlns:a16="http://schemas.microsoft.com/office/drawing/2014/main" val="2877804166"/>
                    </a:ext>
                  </a:extLst>
                </a:gridCol>
                <a:gridCol w="619854">
                  <a:extLst>
                    <a:ext uri="{9D8B030D-6E8A-4147-A177-3AD203B41FA5}">
                      <a16:colId xmlns:a16="http://schemas.microsoft.com/office/drawing/2014/main" val="2893764360"/>
                    </a:ext>
                  </a:extLst>
                </a:gridCol>
                <a:gridCol w="742496">
                  <a:extLst>
                    <a:ext uri="{9D8B030D-6E8A-4147-A177-3AD203B41FA5}">
                      <a16:colId xmlns:a16="http://schemas.microsoft.com/office/drawing/2014/main" val="3777620737"/>
                    </a:ext>
                  </a:extLst>
                </a:gridCol>
                <a:gridCol w="956764">
                  <a:extLst>
                    <a:ext uri="{9D8B030D-6E8A-4147-A177-3AD203B41FA5}">
                      <a16:colId xmlns:a16="http://schemas.microsoft.com/office/drawing/2014/main" val="42704320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HK" sz="1100" dirty="0" err="1"/>
                        <a:t>textLower</a:t>
                      </a:r>
                      <a:endParaRPr lang="zh-HK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sz="1100" dirty="0"/>
                        <a:t>hierarchy</a:t>
                      </a:r>
                      <a:endParaRPr lang="zh-HK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sz="1100" dirty="0" err="1"/>
                        <a:t>seqPosition</a:t>
                      </a:r>
                      <a:endParaRPr lang="zh-HK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sz="1100" dirty="0" err="1"/>
                        <a:t>stanceType</a:t>
                      </a:r>
                      <a:endParaRPr lang="zh-HK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sz="1100" dirty="0"/>
                        <a:t>responsiveness</a:t>
                      </a:r>
                      <a:endParaRPr lang="zh-HK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sz="1100" dirty="0"/>
                        <a:t>word</a:t>
                      </a:r>
                      <a:br>
                        <a:rPr lang="en-US" altLang="zh-HK" sz="1100" dirty="0"/>
                      </a:br>
                      <a:r>
                        <a:rPr lang="en-US" altLang="zh-HK" sz="1100" dirty="0"/>
                        <a:t>Order</a:t>
                      </a:r>
                      <a:endParaRPr lang="zh-HK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sz="1100" dirty="0" err="1"/>
                        <a:t>unitBack</a:t>
                      </a:r>
                      <a:endParaRPr lang="zh-HK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sz="1100" dirty="0" err="1"/>
                        <a:t>unitTurnOrder</a:t>
                      </a:r>
                      <a:endParaRPr lang="zh-HK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sz="1100" dirty="0" err="1"/>
                        <a:t>unitTurnBack</a:t>
                      </a:r>
                      <a:endParaRPr lang="zh-HK" alt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1990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HK" sz="1100" dirty="0"/>
                        <a:t>yeah</a:t>
                      </a:r>
                      <a:endParaRPr lang="zh-HK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sz="1100" dirty="0" err="1"/>
                        <a:t>no_clear_hierarchy</a:t>
                      </a:r>
                      <a:endParaRPr lang="zh-HK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sz="1100" dirty="0"/>
                        <a:t>other</a:t>
                      </a:r>
                      <a:endParaRPr lang="zh-HK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sz="1100" dirty="0"/>
                        <a:t>affirmation</a:t>
                      </a:r>
                      <a:endParaRPr lang="zh-HK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sz="1100" dirty="0" err="1"/>
                        <a:t>otherElicited</a:t>
                      </a:r>
                      <a:endParaRPr lang="zh-HK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sz="1100" dirty="0"/>
                        <a:t>1</a:t>
                      </a:r>
                      <a:endParaRPr lang="zh-HK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sz="1100" dirty="0"/>
                        <a:t>1</a:t>
                      </a:r>
                      <a:endParaRPr lang="zh-HK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sz="1100" dirty="0"/>
                        <a:t>1</a:t>
                      </a:r>
                      <a:endParaRPr lang="zh-HK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sz="1100" dirty="0"/>
                        <a:t>3</a:t>
                      </a:r>
                      <a:endParaRPr lang="zh-HK" alt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809347"/>
                  </a:ext>
                </a:extLst>
              </a:tr>
            </a:tbl>
          </a:graphicData>
        </a:graphic>
      </p:graphicFrame>
      <p:sp>
        <p:nvSpPr>
          <p:cNvPr id="28" name="箭號: 向右 27">
            <a:extLst>
              <a:ext uri="{FF2B5EF4-FFF2-40B4-BE49-F238E27FC236}">
                <a16:creationId xmlns:a16="http://schemas.microsoft.com/office/drawing/2014/main" id="{7D0B3025-DB46-E16A-A87C-D3AF6A65F1D8}"/>
              </a:ext>
            </a:extLst>
          </p:cNvPr>
          <p:cNvSpPr/>
          <p:nvPr/>
        </p:nvSpPr>
        <p:spPr>
          <a:xfrm rot="1551780">
            <a:off x="7715940" y="2697021"/>
            <a:ext cx="1780673" cy="87589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pic>
        <p:nvPicPr>
          <p:cNvPr id="12292" name="Picture 4" descr="What your Hogwarts House really means | by Christine Menges | Medium">
            <a:extLst>
              <a:ext uri="{FF2B5EF4-FFF2-40B4-BE49-F238E27FC236}">
                <a16:creationId xmlns:a16="http://schemas.microsoft.com/office/drawing/2014/main" id="{63E228D3-692C-8E70-06C2-2B332AEAB3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1507" y="4414881"/>
            <a:ext cx="3457575" cy="1323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箭號: 向右 28">
            <a:extLst>
              <a:ext uri="{FF2B5EF4-FFF2-40B4-BE49-F238E27FC236}">
                <a16:creationId xmlns:a16="http://schemas.microsoft.com/office/drawing/2014/main" id="{0817FF6B-7346-E160-FDBA-7145BE58574C}"/>
              </a:ext>
            </a:extLst>
          </p:cNvPr>
          <p:cNvSpPr/>
          <p:nvPr/>
        </p:nvSpPr>
        <p:spPr>
          <a:xfrm rot="9567245">
            <a:off x="6913804" y="4202052"/>
            <a:ext cx="1780673" cy="87589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9636CB1F-63C9-81E4-50B3-284D8F43A906}"/>
              </a:ext>
            </a:extLst>
          </p:cNvPr>
          <p:cNvSpPr/>
          <p:nvPr/>
        </p:nvSpPr>
        <p:spPr>
          <a:xfrm>
            <a:off x="349321" y="1853248"/>
            <a:ext cx="7078895" cy="1321467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CCD98092-8D44-47D8-EBD9-A5EF77CB8A32}"/>
              </a:ext>
            </a:extLst>
          </p:cNvPr>
          <p:cNvSpPr/>
          <p:nvPr/>
        </p:nvSpPr>
        <p:spPr>
          <a:xfrm>
            <a:off x="2141166" y="1345915"/>
            <a:ext cx="1290403" cy="42124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/>
              <a:t>Predictors</a:t>
            </a:r>
            <a:endParaRPr lang="zh-HK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2D9FCA12-B7E8-26A1-ADC1-2712AFD7F0C9}"/>
              </a:ext>
            </a:extLst>
          </p:cNvPr>
          <p:cNvSpPr/>
          <p:nvPr/>
        </p:nvSpPr>
        <p:spPr>
          <a:xfrm>
            <a:off x="2702103" y="4270243"/>
            <a:ext cx="3715963" cy="161684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33E0373C-DBC3-7BCB-5013-6F1FB4D8F336}"/>
              </a:ext>
            </a:extLst>
          </p:cNvPr>
          <p:cNvSpPr/>
          <p:nvPr/>
        </p:nvSpPr>
        <p:spPr>
          <a:xfrm>
            <a:off x="3866029" y="3710702"/>
            <a:ext cx="1290403" cy="42124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/>
              <a:t>Response</a:t>
            </a:r>
            <a:endParaRPr lang="zh-HK" altLang="en-US" dirty="0"/>
          </a:p>
        </p:txBody>
      </p:sp>
      <p:pic>
        <p:nvPicPr>
          <p:cNvPr id="10" name="音訊 9">
            <a:hlinkClick r:id="" action="ppaction://media"/>
            <a:extLst>
              <a:ext uri="{FF2B5EF4-FFF2-40B4-BE49-F238E27FC236}">
                <a16:creationId xmlns:a16="http://schemas.microsoft.com/office/drawing/2014/main" id="{33B0A5CB-5758-0E9F-B50E-74641FAA4512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958831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7054"/>
    </mc:Choice>
    <mc:Fallback>
      <p:transition spd="slow" advTm="2705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2A42874-0823-B846-4DB7-1BF47F850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Classification vs regression problems</a:t>
            </a:r>
            <a:endParaRPr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A840377-E138-B6A4-A3D8-FCBB132AC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7293" y="2156595"/>
            <a:ext cx="11080282" cy="3839944"/>
          </a:xfrm>
        </p:spPr>
        <p:txBody>
          <a:bodyPr>
            <a:normAutofit lnSpcReduction="10000"/>
          </a:bodyPr>
          <a:lstStyle/>
          <a:p>
            <a:r>
              <a:rPr lang="en-US" altLang="zh-HK" sz="2800" dirty="0"/>
              <a:t>Classification problem: You put things into categories (e.g. </a:t>
            </a:r>
            <a:r>
              <a:rPr lang="en-US" altLang="zh-HK" sz="2800" i="1" dirty="0"/>
              <a:t>yeah</a:t>
            </a:r>
            <a:r>
              <a:rPr lang="en-US" altLang="zh-HK" sz="2800" dirty="0"/>
              <a:t> and </a:t>
            </a:r>
            <a:r>
              <a:rPr lang="en-US" altLang="zh-HK" sz="2800" i="1" dirty="0" err="1"/>
              <a:t>mhm</a:t>
            </a:r>
            <a:r>
              <a:rPr lang="en-US" altLang="zh-HK" sz="2800" dirty="0"/>
              <a:t>) </a:t>
            </a:r>
          </a:p>
          <a:p>
            <a:pPr lvl="1"/>
            <a:r>
              <a:rPr lang="en-US" altLang="zh-HK" sz="2600" dirty="0"/>
              <a:t>Unlike for clustering, the categories are pre-defined</a:t>
            </a:r>
          </a:p>
          <a:p>
            <a:r>
              <a:rPr lang="en-US" altLang="zh-HK" sz="2800" dirty="0"/>
              <a:t>Regression problem: You guess a continuous numerical value (e.g. duration)</a:t>
            </a:r>
          </a:p>
          <a:p>
            <a:endParaRPr lang="en-US" altLang="zh-HK" sz="2800" dirty="0"/>
          </a:p>
          <a:p>
            <a:r>
              <a:rPr lang="en-US" altLang="zh-HK" sz="2800" dirty="0"/>
              <a:t>We will focus on classification problems: How to guess whether someone will say </a:t>
            </a:r>
            <a:r>
              <a:rPr lang="en-US" altLang="zh-HK" sz="2800" i="1" dirty="0" err="1"/>
              <a:t>mhm</a:t>
            </a:r>
            <a:r>
              <a:rPr lang="en-US" altLang="zh-HK" sz="2800" dirty="0"/>
              <a:t> or </a:t>
            </a:r>
            <a:r>
              <a:rPr lang="en-US" altLang="zh-HK" sz="2800" i="1" dirty="0"/>
              <a:t>yeah</a:t>
            </a:r>
            <a:r>
              <a:rPr lang="en-US" altLang="zh-HK" sz="2800" dirty="0"/>
              <a:t>?</a:t>
            </a:r>
          </a:p>
          <a:p>
            <a:pPr lvl="1"/>
            <a:endParaRPr lang="en-US" altLang="zh-HK" sz="2600" dirty="0"/>
          </a:p>
        </p:txBody>
      </p:sp>
      <p:pic>
        <p:nvPicPr>
          <p:cNvPr id="7" name="音訊 6">
            <a:hlinkClick r:id="" action="ppaction://media"/>
            <a:extLst>
              <a:ext uri="{FF2B5EF4-FFF2-40B4-BE49-F238E27FC236}">
                <a16:creationId xmlns:a16="http://schemas.microsoft.com/office/drawing/2014/main" id="{BFA30402-93AA-ED56-838A-1D24D200708C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711463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4847"/>
    </mc:Choice>
    <mc:Fallback>
      <p:transition spd="slow" advTm="4484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F19BAF3-7E20-4B9D-B544-BABAEEA1F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50648F4-ABCD-4DF0-8641-76CFB23547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989BE678-777B-482A-A616-FEDC47B162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F1EB4BD-9C7E-4AA3-9681-C7EB0DA625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4AAE3AA-3759-4D28-B0EF-575F25A514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28BE0C3-2102-4820-B88B-A448B184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44E63900-6E5E-37C0-099C-F447625244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6650" y="1454964"/>
            <a:ext cx="6837650" cy="3308840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zh-HK" sz="7200"/>
              <a:t>A basic conditional inference tree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7227F2C5-DF02-C8DA-50E4-4456E76BC7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06650" y="4763803"/>
            <a:ext cx="6837650" cy="1464378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chemeClr val="bg2">
                  <a:lumMod val="40000"/>
                  <a:lumOff val="60000"/>
                </a:schemeClr>
              </a:buClr>
            </a:pPr>
            <a:endParaRPr lang="en-US" altLang="zh-HK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5" name="Picture 4" descr="Worm's-eye view of a large tree">
            <a:extLst>
              <a:ext uri="{FF2B5EF4-FFF2-40B4-BE49-F238E27FC236}">
                <a16:creationId xmlns:a16="http://schemas.microsoft.com/office/drawing/2014/main" id="{A41C63A7-C819-FA14-1287-9D455245CAF6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7362" r="43131" b="-1"/>
          <a:stretch/>
        </p:blipFill>
        <p:spPr>
          <a:xfrm>
            <a:off x="20" y="10"/>
            <a:ext cx="4058930" cy="6857990"/>
          </a:xfrm>
          <a:prstGeom prst="rect">
            <a:avLst/>
          </a:prstGeom>
        </p:spPr>
      </p:pic>
      <p:pic>
        <p:nvPicPr>
          <p:cNvPr id="8" name="音訊 7">
            <a:hlinkClick r:id="" action="ppaction://media"/>
            <a:extLst>
              <a:ext uri="{FF2B5EF4-FFF2-40B4-BE49-F238E27FC236}">
                <a16:creationId xmlns:a16="http://schemas.microsoft.com/office/drawing/2014/main" id="{5B9716BA-8614-11DF-A5DA-E8988F78A08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757519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584"/>
    </mc:Choice>
    <mc:Fallback>
      <p:transition spd="slow" advTm="458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5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9" name="Picture 3078">
            <a:extLst>
              <a:ext uri="{FF2B5EF4-FFF2-40B4-BE49-F238E27FC236}">
                <a16:creationId xmlns:a16="http://schemas.microsoft.com/office/drawing/2014/main" id="{7594FC8B-8CD2-407F-94F1-9C71F5AEC2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3081" name="Picture 3080">
            <a:extLst>
              <a:ext uri="{FF2B5EF4-FFF2-40B4-BE49-F238E27FC236}">
                <a16:creationId xmlns:a16="http://schemas.microsoft.com/office/drawing/2014/main" id="{DBABC971-8D40-4A4F-AC60-28B9172789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3083" name="Oval 3082">
            <a:extLst>
              <a:ext uri="{FF2B5EF4-FFF2-40B4-BE49-F238E27FC236}">
                <a16:creationId xmlns:a16="http://schemas.microsoft.com/office/drawing/2014/main" id="{B9C04DC5-313B-4FE4-B868-5672A3764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3085" name="Picture 3084">
            <a:extLst>
              <a:ext uri="{FF2B5EF4-FFF2-40B4-BE49-F238E27FC236}">
                <a16:creationId xmlns:a16="http://schemas.microsoft.com/office/drawing/2014/main" id="{791AE23E-90C9-4963-96E2-8DADBFC3BC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3087" name="Picture 3086">
            <a:extLst>
              <a:ext uri="{FF2B5EF4-FFF2-40B4-BE49-F238E27FC236}">
                <a16:creationId xmlns:a16="http://schemas.microsoft.com/office/drawing/2014/main" id="{C5F93E90-4379-4AAC-B021-E5FA6D974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3089" name="Rectangle 3088">
            <a:extLst>
              <a:ext uri="{FF2B5EF4-FFF2-40B4-BE49-F238E27FC236}">
                <a16:creationId xmlns:a16="http://schemas.microsoft.com/office/drawing/2014/main" id="{329FDD08-42D8-4AFF-90E5-5DAA5BC4CB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68A25FEA-793B-A8CB-B92A-6722E76218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82208" y="1321199"/>
            <a:ext cx="3352375" cy="171161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altLang="zh-HK" sz="5400" dirty="0"/>
              <a:t>Decision tree</a:t>
            </a:r>
          </a:p>
        </p:txBody>
      </p:sp>
      <p:sp>
        <p:nvSpPr>
          <p:cNvPr id="3091" name="Rectangle 3090">
            <a:extLst>
              <a:ext uri="{FF2B5EF4-FFF2-40B4-BE49-F238E27FC236}">
                <a16:creationId xmlns:a16="http://schemas.microsoft.com/office/drawing/2014/main" id="{4C1E981B-F06E-48B4-9275-F4B261AFCA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157124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93" name="Freeform 36">
            <a:extLst>
              <a:ext uri="{FF2B5EF4-FFF2-40B4-BE49-F238E27FC236}">
                <a16:creationId xmlns:a16="http://schemas.microsoft.com/office/drawing/2014/main" id="{312E2C24-0CD2-4071-8CE2-B059993A99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463681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95" name="Freeform 5">
            <a:extLst>
              <a:ext uri="{FF2B5EF4-FFF2-40B4-BE49-F238E27FC236}">
                <a16:creationId xmlns:a16="http://schemas.microsoft.com/office/drawing/2014/main" id="{24F1DC13-C830-4B86-A9C6-927F5C55DB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5400000" flipH="1">
            <a:off x="3708596" y="2756642"/>
            <a:ext cx="6858000" cy="1344715"/>
          </a:xfrm>
          <a:custGeom>
            <a:avLst/>
            <a:gdLst/>
            <a:ahLst/>
            <a:cxnLst/>
            <a:rect l="l" t="t" r="r" b="b"/>
            <a:pathLst>
              <a:path w="10000" h="8000">
                <a:moveTo>
                  <a:pt x="0" y="0"/>
                </a:moveTo>
                <a:lnTo>
                  <a:pt x="0" y="7970"/>
                </a:lnTo>
                <a:lnTo>
                  <a:pt x="10000" y="8000"/>
                </a:lnTo>
                <a:lnTo>
                  <a:pt x="10000" y="7"/>
                </a:lnTo>
                <a:lnTo>
                  <a:pt x="10000" y="7"/>
                </a:lnTo>
                <a:lnTo>
                  <a:pt x="9773" y="156"/>
                </a:lnTo>
                <a:lnTo>
                  <a:pt x="9547" y="298"/>
                </a:lnTo>
                <a:lnTo>
                  <a:pt x="9320" y="437"/>
                </a:lnTo>
                <a:lnTo>
                  <a:pt x="9092" y="556"/>
                </a:lnTo>
                <a:lnTo>
                  <a:pt x="8865" y="676"/>
                </a:lnTo>
                <a:lnTo>
                  <a:pt x="8637" y="788"/>
                </a:lnTo>
                <a:lnTo>
                  <a:pt x="8412" y="884"/>
                </a:lnTo>
                <a:lnTo>
                  <a:pt x="8184" y="975"/>
                </a:lnTo>
                <a:lnTo>
                  <a:pt x="7957" y="1058"/>
                </a:lnTo>
                <a:lnTo>
                  <a:pt x="7734" y="1130"/>
                </a:lnTo>
                <a:lnTo>
                  <a:pt x="7508" y="1202"/>
                </a:lnTo>
                <a:lnTo>
                  <a:pt x="7285" y="1262"/>
                </a:lnTo>
                <a:lnTo>
                  <a:pt x="7062" y="1309"/>
                </a:lnTo>
                <a:lnTo>
                  <a:pt x="6840" y="1358"/>
                </a:lnTo>
                <a:lnTo>
                  <a:pt x="6620" y="1399"/>
                </a:lnTo>
                <a:lnTo>
                  <a:pt x="6402" y="1428"/>
                </a:lnTo>
                <a:lnTo>
                  <a:pt x="6184" y="1453"/>
                </a:lnTo>
                <a:lnTo>
                  <a:pt x="5968" y="1477"/>
                </a:lnTo>
                <a:lnTo>
                  <a:pt x="5755" y="1488"/>
                </a:lnTo>
                <a:lnTo>
                  <a:pt x="5542" y="1500"/>
                </a:lnTo>
                <a:lnTo>
                  <a:pt x="5332" y="1506"/>
                </a:lnTo>
                <a:lnTo>
                  <a:pt x="5124" y="1500"/>
                </a:lnTo>
                <a:lnTo>
                  <a:pt x="4918" y="1500"/>
                </a:lnTo>
                <a:lnTo>
                  <a:pt x="4714" y="1488"/>
                </a:lnTo>
                <a:lnTo>
                  <a:pt x="4514" y="1470"/>
                </a:lnTo>
                <a:lnTo>
                  <a:pt x="4316" y="1453"/>
                </a:lnTo>
                <a:lnTo>
                  <a:pt x="4122" y="1434"/>
                </a:lnTo>
                <a:lnTo>
                  <a:pt x="3929" y="1405"/>
                </a:lnTo>
                <a:lnTo>
                  <a:pt x="3739" y="1374"/>
                </a:lnTo>
                <a:lnTo>
                  <a:pt x="3553" y="1346"/>
                </a:lnTo>
                <a:lnTo>
                  <a:pt x="3190" y="1267"/>
                </a:lnTo>
                <a:lnTo>
                  <a:pt x="2842" y="1183"/>
                </a:lnTo>
                <a:lnTo>
                  <a:pt x="2508" y="1095"/>
                </a:lnTo>
                <a:lnTo>
                  <a:pt x="2192" y="998"/>
                </a:lnTo>
                <a:lnTo>
                  <a:pt x="1890" y="897"/>
                </a:lnTo>
                <a:lnTo>
                  <a:pt x="1610" y="788"/>
                </a:lnTo>
                <a:lnTo>
                  <a:pt x="1347" y="681"/>
                </a:lnTo>
                <a:lnTo>
                  <a:pt x="1105" y="574"/>
                </a:lnTo>
                <a:lnTo>
                  <a:pt x="883" y="473"/>
                </a:lnTo>
                <a:lnTo>
                  <a:pt x="686" y="377"/>
                </a:lnTo>
                <a:lnTo>
                  <a:pt x="508" y="286"/>
                </a:lnTo>
                <a:lnTo>
                  <a:pt x="358" y="210"/>
                </a:lnTo>
                <a:lnTo>
                  <a:pt x="232" y="138"/>
                </a:lnTo>
                <a:lnTo>
                  <a:pt x="59" y="35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pic>
        <p:nvPicPr>
          <p:cNvPr id="3074" name="Picture 2" descr="12 Funny flowcharts to help you navigate life's toughest decisions | by  Cacoo | Nulab | Medium">
            <a:extLst>
              <a:ext uri="{FF2B5EF4-FFF2-40B4-BE49-F238E27FC236}">
                <a16:creationId xmlns:a16="http://schemas.microsoft.com/office/drawing/2014/main" id="{0F4E964A-4E65-F6F8-93EA-2CDA329B369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3854" y="1343772"/>
            <a:ext cx="6270662" cy="416999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45640810-9C71-58DB-81A8-C36D374BBD02}"/>
              </a:ext>
            </a:extLst>
          </p:cNvPr>
          <p:cNvSpPr/>
          <p:nvPr/>
        </p:nvSpPr>
        <p:spPr>
          <a:xfrm>
            <a:off x="2753475" y="1323224"/>
            <a:ext cx="1931541" cy="774653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99C0B440-E089-71AD-914E-165B24153B1D}"/>
              </a:ext>
            </a:extLst>
          </p:cNvPr>
          <p:cNvSpPr/>
          <p:nvPr/>
        </p:nvSpPr>
        <p:spPr>
          <a:xfrm>
            <a:off x="3578562" y="3032809"/>
            <a:ext cx="1931541" cy="774653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B9BAA1FA-56C3-415F-50D0-5B3A54177D00}"/>
              </a:ext>
            </a:extLst>
          </p:cNvPr>
          <p:cNvSpPr/>
          <p:nvPr/>
        </p:nvSpPr>
        <p:spPr>
          <a:xfrm>
            <a:off x="8329710" y="3228337"/>
            <a:ext cx="2589291" cy="774653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dirty="0"/>
              <a:t>Non-terminal nodes - Variables</a:t>
            </a:r>
            <a:endParaRPr lang="zh-HK" altLang="en-US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5E51B485-D0A7-F00F-A0F9-CAF72D32063F}"/>
              </a:ext>
            </a:extLst>
          </p:cNvPr>
          <p:cNvSpPr/>
          <p:nvPr/>
        </p:nvSpPr>
        <p:spPr>
          <a:xfrm>
            <a:off x="1335640" y="4611128"/>
            <a:ext cx="1648636" cy="774653"/>
          </a:xfrm>
          <a:prstGeom prst="rect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F0E0BF66-4D4E-6BD8-5774-3FC29D29F40B}"/>
              </a:ext>
            </a:extLst>
          </p:cNvPr>
          <p:cNvSpPr/>
          <p:nvPr/>
        </p:nvSpPr>
        <p:spPr>
          <a:xfrm>
            <a:off x="5010585" y="4631675"/>
            <a:ext cx="1648636" cy="774653"/>
          </a:xfrm>
          <a:prstGeom prst="rect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B3434CE0-FC3F-C895-D2C6-2812843928D5}"/>
              </a:ext>
            </a:extLst>
          </p:cNvPr>
          <p:cNvSpPr/>
          <p:nvPr/>
        </p:nvSpPr>
        <p:spPr>
          <a:xfrm>
            <a:off x="8510714" y="5248762"/>
            <a:ext cx="2269998" cy="774653"/>
          </a:xfrm>
          <a:prstGeom prst="rect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/>
              <a:t>Terminal nodes - Decisions</a:t>
            </a:r>
            <a:endParaRPr lang="zh-HK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6D52A39E-DA53-CA65-5CEE-A7C5AF1EB63D}"/>
              </a:ext>
            </a:extLst>
          </p:cNvPr>
          <p:cNvSpPr/>
          <p:nvPr/>
        </p:nvSpPr>
        <p:spPr>
          <a:xfrm>
            <a:off x="2157573" y="2301748"/>
            <a:ext cx="1119358" cy="492824"/>
          </a:xfrm>
          <a:prstGeom prst="rect">
            <a:avLst/>
          </a:prstGeom>
          <a:noFill/>
          <a:ln w="762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F2C48E4B-CAF1-A587-600E-DA24E763B516}"/>
              </a:ext>
            </a:extLst>
          </p:cNvPr>
          <p:cNvSpPr/>
          <p:nvPr/>
        </p:nvSpPr>
        <p:spPr>
          <a:xfrm>
            <a:off x="4037012" y="2318931"/>
            <a:ext cx="1119358" cy="492824"/>
          </a:xfrm>
          <a:prstGeom prst="rect">
            <a:avLst/>
          </a:prstGeom>
          <a:noFill/>
          <a:ln w="762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42FAA4B6-012C-486C-E3E4-7DAC0036588E}"/>
              </a:ext>
            </a:extLst>
          </p:cNvPr>
          <p:cNvSpPr/>
          <p:nvPr/>
        </p:nvSpPr>
        <p:spPr>
          <a:xfrm>
            <a:off x="2859454" y="4039320"/>
            <a:ext cx="1119358" cy="492824"/>
          </a:xfrm>
          <a:prstGeom prst="rect">
            <a:avLst/>
          </a:prstGeom>
          <a:noFill/>
          <a:ln w="762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0525AA79-01DB-8E45-03BB-1882E4CA6788}"/>
              </a:ext>
            </a:extLst>
          </p:cNvPr>
          <p:cNvSpPr/>
          <p:nvPr/>
        </p:nvSpPr>
        <p:spPr>
          <a:xfrm>
            <a:off x="5206229" y="4036124"/>
            <a:ext cx="1119358" cy="492824"/>
          </a:xfrm>
          <a:prstGeom prst="rect">
            <a:avLst/>
          </a:prstGeom>
          <a:noFill/>
          <a:ln w="762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 dirty="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DAA598B9-1FDA-B901-76F6-6F003025F8FA}"/>
              </a:ext>
            </a:extLst>
          </p:cNvPr>
          <p:cNvSpPr/>
          <p:nvPr/>
        </p:nvSpPr>
        <p:spPr>
          <a:xfrm>
            <a:off x="8408970" y="4270020"/>
            <a:ext cx="2493264" cy="682215"/>
          </a:xfrm>
          <a:prstGeom prst="rect">
            <a:avLst/>
          </a:prstGeom>
          <a:noFill/>
          <a:ln w="762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dirty="0"/>
              <a:t>Edges - Categories</a:t>
            </a:r>
            <a:endParaRPr lang="zh-HK" altLang="en-US" dirty="0"/>
          </a:p>
        </p:txBody>
      </p:sp>
      <p:pic>
        <p:nvPicPr>
          <p:cNvPr id="17" name="音訊 16">
            <a:hlinkClick r:id="" action="ppaction://media"/>
            <a:extLst>
              <a:ext uri="{FF2B5EF4-FFF2-40B4-BE49-F238E27FC236}">
                <a16:creationId xmlns:a16="http://schemas.microsoft.com/office/drawing/2014/main" id="{713F0979-3747-3BC9-8491-CD34A09783D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502129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2759"/>
    </mc:Choice>
    <mc:Fallback>
      <p:transition spd="slow" advTm="727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0786677-2BE2-39C7-9AEB-62B4B6D5D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4255" y="227432"/>
            <a:ext cx="9404723" cy="893045"/>
          </a:xfrm>
        </p:spPr>
        <p:txBody>
          <a:bodyPr/>
          <a:lstStyle/>
          <a:p>
            <a:r>
              <a:rPr lang="en-US" altLang="zh-HK" dirty="0"/>
              <a:t>Recursive partitioning algorithm</a:t>
            </a:r>
            <a:endParaRPr lang="zh-HK" altLang="en-US" dirty="0"/>
          </a:p>
        </p:txBody>
      </p:sp>
      <p:sp>
        <p:nvSpPr>
          <p:cNvPr id="4" name="等腰三角形 3">
            <a:extLst>
              <a:ext uri="{FF2B5EF4-FFF2-40B4-BE49-F238E27FC236}">
                <a16:creationId xmlns:a16="http://schemas.microsoft.com/office/drawing/2014/main" id="{3E14D7E2-9D82-812F-159D-B86F16D23DCE}"/>
              </a:ext>
            </a:extLst>
          </p:cNvPr>
          <p:cNvSpPr/>
          <p:nvPr/>
        </p:nvSpPr>
        <p:spPr>
          <a:xfrm>
            <a:off x="5533967" y="2609874"/>
            <a:ext cx="328774" cy="283426"/>
          </a:xfrm>
          <a:prstGeom prst="triangle">
            <a:avLst/>
          </a:prstGeom>
          <a:ln w="76200"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5" name="橢圓 34">
            <a:extLst>
              <a:ext uri="{FF2B5EF4-FFF2-40B4-BE49-F238E27FC236}">
                <a16:creationId xmlns:a16="http://schemas.microsoft.com/office/drawing/2014/main" id="{3C946B74-264F-AA47-4393-F51918631D2B}"/>
              </a:ext>
            </a:extLst>
          </p:cNvPr>
          <p:cNvSpPr/>
          <p:nvPr/>
        </p:nvSpPr>
        <p:spPr>
          <a:xfrm>
            <a:off x="6224905" y="2011199"/>
            <a:ext cx="328774" cy="328774"/>
          </a:xfrm>
          <a:prstGeom prst="ellipse">
            <a:avLst/>
          </a:prstGeom>
          <a:ln w="76200"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7" name="等腰三角形 6">
            <a:extLst>
              <a:ext uri="{FF2B5EF4-FFF2-40B4-BE49-F238E27FC236}">
                <a16:creationId xmlns:a16="http://schemas.microsoft.com/office/drawing/2014/main" id="{38C93D8E-66D0-335D-FBB4-90B5AC84EAE5}"/>
              </a:ext>
            </a:extLst>
          </p:cNvPr>
          <p:cNvSpPr/>
          <p:nvPr/>
        </p:nvSpPr>
        <p:spPr>
          <a:xfrm>
            <a:off x="5357593" y="2424764"/>
            <a:ext cx="328774" cy="283426"/>
          </a:xfrm>
          <a:prstGeom prst="triangle">
            <a:avLst/>
          </a:prstGeom>
          <a:ln w="762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8" name="等腰三角形 7">
            <a:extLst>
              <a:ext uri="{FF2B5EF4-FFF2-40B4-BE49-F238E27FC236}">
                <a16:creationId xmlns:a16="http://schemas.microsoft.com/office/drawing/2014/main" id="{B43B9642-A47B-B356-7860-36D6913F8B71}"/>
              </a:ext>
            </a:extLst>
          </p:cNvPr>
          <p:cNvSpPr/>
          <p:nvPr/>
        </p:nvSpPr>
        <p:spPr>
          <a:xfrm>
            <a:off x="5381567" y="2808920"/>
            <a:ext cx="328774" cy="283426"/>
          </a:xfrm>
          <a:prstGeom prst="triangle">
            <a:avLst/>
          </a:prstGeom>
          <a:ln w="762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9" name="等腰三角形 8">
            <a:extLst>
              <a:ext uri="{FF2B5EF4-FFF2-40B4-BE49-F238E27FC236}">
                <a16:creationId xmlns:a16="http://schemas.microsoft.com/office/drawing/2014/main" id="{1A29E044-98EE-DC56-9993-AB6486D47F88}"/>
              </a:ext>
            </a:extLst>
          </p:cNvPr>
          <p:cNvSpPr/>
          <p:nvPr/>
        </p:nvSpPr>
        <p:spPr>
          <a:xfrm>
            <a:off x="7241256" y="2268699"/>
            <a:ext cx="328774" cy="283426"/>
          </a:xfrm>
          <a:prstGeom prst="triangle">
            <a:avLst/>
          </a:prstGeom>
          <a:ln w="76200"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0" name="等腰三角形 9">
            <a:extLst>
              <a:ext uri="{FF2B5EF4-FFF2-40B4-BE49-F238E27FC236}">
                <a16:creationId xmlns:a16="http://schemas.microsoft.com/office/drawing/2014/main" id="{3A888DF6-F131-0486-EC08-FEACAEACBEB3}"/>
              </a:ext>
            </a:extLst>
          </p:cNvPr>
          <p:cNvSpPr/>
          <p:nvPr/>
        </p:nvSpPr>
        <p:spPr>
          <a:xfrm>
            <a:off x="6784846" y="2981042"/>
            <a:ext cx="328774" cy="283426"/>
          </a:xfrm>
          <a:prstGeom prst="triangle">
            <a:avLst/>
          </a:prstGeom>
          <a:ln w="76200"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2" name="橢圓 21">
            <a:extLst>
              <a:ext uri="{FF2B5EF4-FFF2-40B4-BE49-F238E27FC236}">
                <a16:creationId xmlns:a16="http://schemas.microsoft.com/office/drawing/2014/main" id="{A6AFA5FD-171A-22AD-59A6-604317159EBB}"/>
              </a:ext>
            </a:extLst>
          </p:cNvPr>
          <p:cNvSpPr/>
          <p:nvPr/>
        </p:nvSpPr>
        <p:spPr>
          <a:xfrm>
            <a:off x="5898702" y="2221566"/>
            <a:ext cx="328774" cy="328774"/>
          </a:xfrm>
          <a:prstGeom prst="ellipse">
            <a:avLst/>
          </a:prstGeom>
          <a:ln w="76200"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1" name="等腰三角形 10">
            <a:extLst>
              <a:ext uri="{FF2B5EF4-FFF2-40B4-BE49-F238E27FC236}">
                <a16:creationId xmlns:a16="http://schemas.microsoft.com/office/drawing/2014/main" id="{5377A608-45EB-97B3-CE0D-D5765846C89E}"/>
              </a:ext>
            </a:extLst>
          </p:cNvPr>
          <p:cNvSpPr/>
          <p:nvPr/>
        </p:nvSpPr>
        <p:spPr>
          <a:xfrm>
            <a:off x="5710341" y="3058213"/>
            <a:ext cx="328774" cy="283426"/>
          </a:xfrm>
          <a:prstGeom prst="triangle">
            <a:avLst/>
          </a:prstGeom>
          <a:ln w="762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2" name="等腰三角形 11">
            <a:extLst>
              <a:ext uri="{FF2B5EF4-FFF2-40B4-BE49-F238E27FC236}">
                <a16:creationId xmlns:a16="http://schemas.microsoft.com/office/drawing/2014/main" id="{C4FE7D7F-C616-A8A6-E926-BB6AAE8DBBFF}"/>
              </a:ext>
            </a:extLst>
          </p:cNvPr>
          <p:cNvSpPr/>
          <p:nvPr/>
        </p:nvSpPr>
        <p:spPr>
          <a:xfrm>
            <a:off x="6008292" y="2724540"/>
            <a:ext cx="328774" cy="283426"/>
          </a:xfrm>
          <a:prstGeom prst="triangle">
            <a:avLst/>
          </a:prstGeom>
          <a:ln w="76200"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3" name="等腰三角形 12">
            <a:extLst>
              <a:ext uri="{FF2B5EF4-FFF2-40B4-BE49-F238E27FC236}">
                <a16:creationId xmlns:a16="http://schemas.microsoft.com/office/drawing/2014/main" id="{C6FD63FE-7068-6CCC-2223-CFD0AE6CC504}"/>
              </a:ext>
            </a:extLst>
          </p:cNvPr>
          <p:cNvSpPr/>
          <p:nvPr/>
        </p:nvSpPr>
        <p:spPr>
          <a:xfrm>
            <a:off x="3647367" y="2724540"/>
            <a:ext cx="328774" cy="283426"/>
          </a:xfrm>
          <a:prstGeom prst="triangle">
            <a:avLst/>
          </a:prstGeom>
          <a:ln w="76200"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4" name="橢圓 23">
            <a:extLst>
              <a:ext uri="{FF2B5EF4-FFF2-40B4-BE49-F238E27FC236}">
                <a16:creationId xmlns:a16="http://schemas.microsoft.com/office/drawing/2014/main" id="{C967EA18-21BA-5778-D5FD-07295468718E}"/>
              </a:ext>
            </a:extLst>
          </p:cNvPr>
          <p:cNvSpPr/>
          <p:nvPr/>
        </p:nvSpPr>
        <p:spPr>
          <a:xfrm>
            <a:off x="4396422" y="2405348"/>
            <a:ext cx="328774" cy="328774"/>
          </a:xfrm>
          <a:prstGeom prst="ellipse">
            <a:avLst/>
          </a:prstGeom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4" name="等腰三角形 13">
            <a:extLst>
              <a:ext uri="{FF2B5EF4-FFF2-40B4-BE49-F238E27FC236}">
                <a16:creationId xmlns:a16="http://schemas.microsoft.com/office/drawing/2014/main" id="{4719A2B4-9519-1699-7F8E-8565D3738C32}"/>
              </a:ext>
            </a:extLst>
          </p:cNvPr>
          <p:cNvSpPr/>
          <p:nvPr/>
        </p:nvSpPr>
        <p:spPr>
          <a:xfrm>
            <a:off x="6699024" y="2102527"/>
            <a:ext cx="328774" cy="283426"/>
          </a:xfrm>
          <a:prstGeom prst="triangle">
            <a:avLst/>
          </a:prstGeom>
          <a:ln w="76200"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7" name="等腰三角形 16">
            <a:extLst>
              <a:ext uri="{FF2B5EF4-FFF2-40B4-BE49-F238E27FC236}">
                <a16:creationId xmlns:a16="http://schemas.microsoft.com/office/drawing/2014/main" id="{293C5296-283F-DF90-4A59-18DC490626A9}"/>
              </a:ext>
            </a:extLst>
          </p:cNvPr>
          <p:cNvSpPr/>
          <p:nvPr/>
        </p:nvSpPr>
        <p:spPr>
          <a:xfrm>
            <a:off x="3697011" y="2093418"/>
            <a:ext cx="328774" cy="283426"/>
          </a:xfrm>
          <a:prstGeom prst="triangle">
            <a:avLst/>
          </a:prstGeom>
          <a:ln w="76200"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8" name="等腰三角形 17">
            <a:extLst>
              <a:ext uri="{FF2B5EF4-FFF2-40B4-BE49-F238E27FC236}">
                <a16:creationId xmlns:a16="http://schemas.microsoft.com/office/drawing/2014/main" id="{DA8E8183-B699-725B-A6AB-5C83EB036B43}"/>
              </a:ext>
            </a:extLst>
          </p:cNvPr>
          <p:cNvSpPr/>
          <p:nvPr/>
        </p:nvSpPr>
        <p:spPr>
          <a:xfrm>
            <a:off x="4815202" y="2568804"/>
            <a:ext cx="328774" cy="283426"/>
          </a:xfrm>
          <a:prstGeom prst="triangle">
            <a:avLst/>
          </a:prstGeom>
          <a:ln w="762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5" name="橢圓 24">
            <a:extLst>
              <a:ext uri="{FF2B5EF4-FFF2-40B4-BE49-F238E27FC236}">
                <a16:creationId xmlns:a16="http://schemas.microsoft.com/office/drawing/2014/main" id="{4ED9DCEF-C3D6-267B-91DC-BF8CBA903616}"/>
              </a:ext>
            </a:extLst>
          </p:cNvPr>
          <p:cNvSpPr/>
          <p:nvPr/>
        </p:nvSpPr>
        <p:spPr>
          <a:xfrm>
            <a:off x="4932287" y="1908766"/>
            <a:ext cx="328774" cy="328774"/>
          </a:xfrm>
          <a:prstGeom prst="ellipse">
            <a:avLst/>
          </a:prstGeom>
          <a:ln w="76200"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9" name="等腰三角形 18">
            <a:extLst>
              <a:ext uri="{FF2B5EF4-FFF2-40B4-BE49-F238E27FC236}">
                <a16:creationId xmlns:a16="http://schemas.microsoft.com/office/drawing/2014/main" id="{648098DB-E1A4-2E2F-567A-28D5008DA203}"/>
              </a:ext>
            </a:extLst>
          </p:cNvPr>
          <p:cNvSpPr/>
          <p:nvPr/>
        </p:nvSpPr>
        <p:spPr>
          <a:xfrm>
            <a:off x="3221617" y="1946737"/>
            <a:ext cx="328774" cy="283426"/>
          </a:xfrm>
          <a:prstGeom prst="triangle">
            <a:avLst/>
          </a:prstGeom>
          <a:ln w="76200"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0" name="等腰三角形 19">
            <a:extLst>
              <a:ext uri="{FF2B5EF4-FFF2-40B4-BE49-F238E27FC236}">
                <a16:creationId xmlns:a16="http://schemas.microsoft.com/office/drawing/2014/main" id="{B44D8624-E9E2-49EC-B4E1-24367C6750FA}"/>
              </a:ext>
            </a:extLst>
          </p:cNvPr>
          <p:cNvSpPr/>
          <p:nvPr/>
        </p:nvSpPr>
        <p:spPr>
          <a:xfrm>
            <a:off x="2977397" y="2509158"/>
            <a:ext cx="328774" cy="283426"/>
          </a:xfrm>
          <a:prstGeom prst="triangle">
            <a:avLst/>
          </a:prstGeom>
          <a:ln w="76200"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1" name="橢圓 30">
            <a:extLst>
              <a:ext uri="{FF2B5EF4-FFF2-40B4-BE49-F238E27FC236}">
                <a16:creationId xmlns:a16="http://schemas.microsoft.com/office/drawing/2014/main" id="{CCF91F61-9206-48E3-6EB4-D767660284B9}"/>
              </a:ext>
            </a:extLst>
          </p:cNvPr>
          <p:cNvSpPr/>
          <p:nvPr/>
        </p:nvSpPr>
        <p:spPr>
          <a:xfrm>
            <a:off x="4719952" y="2136714"/>
            <a:ext cx="328774" cy="328774"/>
          </a:xfrm>
          <a:prstGeom prst="ellipse">
            <a:avLst/>
          </a:prstGeom>
          <a:ln w="76200"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3" name="橢圓 32">
            <a:extLst>
              <a:ext uri="{FF2B5EF4-FFF2-40B4-BE49-F238E27FC236}">
                <a16:creationId xmlns:a16="http://schemas.microsoft.com/office/drawing/2014/main" id="{D95725A7-EFC2-56A5-0199-264D15656175}"/>
              </a:ext>
            </a:extLst>
          </p:cNvPr>
          <p:cNvSpPr/>
          <p:nvPr/>
        </p:nvSpPr>
        <p:spPr>
          <a:xfrm>
            <a:off x="6248021" y="3014578"/>
            <a:ext cx="328774" cy="328774"/>
          </a:xfrm>
          <a:prstGeom prst="ellipse">
            <a:avLst/>
          </a:prstGeom>
          <a:ln w="76200"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1" name="等腰三角形 20">
            <a:extLst>
              <a:ext uri="{FF2B5EF4-FFF2-40B4-BE49-F238E27FC236}">
                <a16:creationId xmlns:a16="http://schemas.microsoft.com/office/drawing/2014/main" id="{1803C770-FA81-64C2-0333-8AF69A85C5AE}"/>
              </a:ext>
            </a:extLst>
          </p:cNvPr>
          <p:cNvSpPr/>
          <p:nvPr/>
        </p:nvSpPr>
        <p:spPr>
          <a:xfrm>
            <a:off x="6848218" y="2572288"/>
            <a:ext cx="328774" cy="283426"/>
          </a:xfrm>
          <a:prstGeom prst="triangle">
            <a:avLst/>
          </a:prstGeom>
          <a:ln w="76200"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3" name="橢圓 22">
            <a:extLst>
              <a:ext uri="{FF2B5EF4-FFF2-40B4-BE49-F238E27FC236}">
                <a16:creationId xmlns:a16="http://schemas.microsoft.com/office/drawing/2014/main" id="{F7569A61-C878-14F8-B2D9-38A3C086953D}"/>
              </a:ext>
            </a:extLst>
          </p:cNvPr>
          <p:cNvSpPr/>
          <p:nvPr/>
        </p:nvSpPr>
        <p:spPr>
          <a:xfrm>
            <a:off x="4224442" y="2751587"/>
            <a:ext cx="328774" cy="328774"/>
          </a:xfrm>
          <a:prstGeom prst="ellipse">
            <a:avLst/>
          </a:prstGeom>
          <a:ln w="76200"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5" name="等腰三角形 14">
            <a:extLst>
              <a:ext uri="{FF2B5EF4-FFF2-40B4-BE49-F238E27FC236}">
                <a16:creationId xmlns:a16="http://schemas.microsoft.com/office/drawing/2014/main" id="{537FF258-A050-5B1D-633F-ADA538A58D41}"/>
              </a:ext>
            </a:extLst>
          </p:cNvPr>
          <p:cNvSpPr/>
          <p:nvPr/>
        </p:nvSpPr>
        <p:spPr>
          <a:xfrm>
            <a:off x="5521980" y="2225718"/>
            <a:ext cx="328774" cy="283426"/>
          </a:xfrm>
          <a:prstGeom prst="triangle">
            <a:avLst/>
          </a:prstGeom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6" name="橢圓 25">
            <a:extLst>
              <a:ext uri="{FF2B5EF4-FFF2-40B4-BE49-F238E27FC236}">
                <a16:creationId xmlns:a16="http://schemas.microsoft.com/office/drawing/2014/main" id="{5EEC5592-1AB7-08CC-483A-E811107766B5}"/>
              </a:ext>
            </a:extLst>
          </p:cNvPr>
          <p:cNvSpPr/>
          <p:nvPr/>
        </p:nvSpPr>
        <p:spPr>
          <a:xfrm>
            <a:off x="5280538" y="2010548"/>
            <a:ext cx="328774" cy="328774"/>
          </a:xfrm>
          <a:prstGeom prst="ellipse">
            <a:avLst/>
          </a:prstGeom>
          <a:ln w="76200"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7" name="橢圓 26">
            <a:extLst>
              <a:ext uri="{FF2B5EF4-FFF2-40B4-BE49-F238E27FC236}">
                <a16:creationId xmlns:a16="http://schemas.microsoft.com/office/drawing/2014/main" id="{6E33DB27-3DC4-F7C4-927D-ACDFDE75B4EC}"/>
              </a:ext>
            </a:extLst>
          </p:cNvPr>
          <p:cNvSpPr/>
          <p:nvPr/>
        </p:nvSpPr>
        <p:spPr>
          <a:xfrm>
            <a:off x="4842600" y="2958368"/>
            <a:ext cx="328774" cy="328774"/>
          </a:xfrm>
          <a:prstGeom prst="ellipse">
            <a:avLst/>
          </a:prstGeom>
          <a:ln w="76200"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8" name="橢圓 27">
            <a:extLst>
              <a:ext uri="{FF2B5EF4-FFF2-40B4-BE49-F238E27FC236}">
                <a16:creationId xmlns:a16="http://schemas.microsoft.com/office/drawing/2014/main" id="{7401922A-C89A-D278-2DD0-13777EDB3004}"/>
              </a:ext>
            </a:extLst>
          </p:cNvPr>
          <p:cNvSpPr/>
          <p:nvPr/>
        </p:nvSpPr>
        <p:spPr>
          <a:xfrm>
            <a:off x="4296998" y="2045250"/>
            <a:ext cx="328774" cy="328774"/>
          </a:xfrm>
          <a:prstGeom prst="ellipse">
            <a:avLst/>
          </a:prstGeom>
          <a:ln w="76200"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6" name="等腰三角形 15">
            <a:extLst>
              <a:ext uri="{FF2B5EF4-FFF2-40B4-BE49-F238E27FC236}">
                <a16:creationId xmlns:a16="http://schemas.microsoft.com/office/drawing/2014/main" id="{4F849498-6CAC-F77C-ED87-C419AF3845D9}"/>
              </a:ext>
            </a:extLst>
          </p:cNvPr>
          <p:cNvSpPr/>
          <p:nvPr/>
        </p:nvSpPr>
        <p:spPr>
          <a:xfrm>
            <a:off x="3367388" y="2348961"/>
            <a:ext cx="328774" cy="283426"/>
          </a:xfrm>
          <a:prstGeom prst="triangle">
            <a:avLst/>
          </a:prstGeom>
          <a:ln w="76200"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9" name="橢圓 28">
            <a:extLst>
              <a:ext uri="{FF2B5EF4-FFF2-40B4-BE49-F238E27FC236}">
                <a16:creationId xmlns:a16="http://schemas.microsoft.com/office/drawing/2014/main" id="{87ECDF2B-6764-5126-A1CA-999F5345AE8C}"/>
              </a:ext>
            </a:extLst>
          </p:cNvPr>
          <p:cNvSpPr/>
          <p:nvPr/>
        </p:nvSpPr>
        <p:spPr>
          <a:xfrm>
            <a:off x="4427781" y="3055023"/>
            <a:ext cx="328774" cy="328774"/>
          </a:xfrm>
          <a:prstGeom prst="ellipse">
            <a:avLst/>
          </a:prstGeom>
          <a:ln w="76200"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0" name="橢圓 29">
            <a:extLst>
              <a:ext uri="{FF2B5EF4-FFF2-40B4-BE49-F238E27FC236}">
                <a16:creationId xmlns:a16="http://schemas.microsoft.com/office/drawing/2014/main" id="{85A0E9F7-B7EA-15F9-F097-94C1FB2886EC}"/>
              </a:ext>
            </a:extLst>
          </p:cNvPr>
          <p:cNvSpPr/>
          <p:nvPr/>
        </p:nvSpPr>
        <p:spPr>
          <a:xfrm>
            <a:off x="4061756" y="2023101"/>
            <a:ext cx="328774" cy="328774"/>
          </a:xfrm>
          <a:prstGeom prst="ellipse">
            <a:avLst/>
          </a:prstGeom>
          <a:ln w="76200"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2" name="橢圓 31">
            <a:extLst>
              <a:ext uri="{FF2B5EF4-FFF2-40B4-BE49-F238E27FC236}">
                <a16:creationId xmlns:a16="http://schemas.microsoft.com/office/drawing/2014/main" id="{0B383EA7-3C2A-C14C-B168-A2118FE87108}"/>
              </a:ext>
            </a:extLst>
          </p:cNvPr>
          <p:cNvSpPr/>
          <p:nvPr/>
        </p:nvSpPr>
        <p:spPr>
          <a:xfrm>
            <a:off x="3996155" y="2427626"/>
            <a:ext cx="328774" cy="328774"/>
          </a:xfrm>
          <a:prstGeom prst="ellipse">
            <a:avLst/>
          </a:prstGeom>
          <a:ln w="76200"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4" name="橢圓 33">
            <a:extLst>
              <a:ext uri="{FF2B5EF4-FFF2-40B4-BE49-F238E27FC236}">
                <a16:creationId xmlns:a16="http://schemas.microsoft.com/office/drawing/2014/main" id="{0EC5F7AA-2B85-1178-DFCD-AF1EFC7914F6}"/>
              </a:ext>
            </a:extLst>
          </p:cNvPr>
          <p:cNvSpPr/>
          <p:nvPr/>
        </p:nvSpPr>
        <p:spPr>
          <a:xfrm>
            <a:off x="6267505" y="2427626"/>
            <a:ext cx="328774" cy="328774"/>
          </a:xfrm>
          <a:prstGeom prst="ellipse">
            <a:avLst/>
          </a:prstGeom>
          <a:ln w="76200"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6" name="橢圓 35">
            <a:extLst>
              <a:ext uri="{FF2B5EF4-FFF2-40B4-BE49-F238E27FC236}">
                <a16:creationId xmlns:a16="http://schemas.microsoft.com/office/drawing/2014/main" id="{A8FBFC37-2098-9192-24E8-405134440595}"/>
              </a:ext>
            </a:extLst>
          </p:cNvPr>
          <p:cNvSpPr/>
          <p:nvPr/>
        </p:nvSpPr>
        <p:spPr>
          <a:xfrm>
            <a:off x="5770064" y="1870078"/>
            <a:ext cx="328774" cy="328774"/>
          </a:xfrm>
          <a:prstGeom prst="ellipse">
            <a:avLst/>
          </a:prstGeom>
          <a:ln w="76200"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grpSp>
        <p:nvGrpSpPr>
          <p:cNvPr id="116" name="群組 115">
            <a:extLst>
              <a:ext uri="{FF2B5EF4-FFF2-40B4-BE49-F238E27FC236}">
                <a16:creationId xmlns:a16="http://schemas.microsoft.com/office/drawing/2014/main" id="{D45F9341-79EC-D2C0-C537-61F0DC364C2F}"/>
              </a:ext>
            </a:extLst>
          </p:cNvPr>
          <p:cNvGrpSpPr/>
          <p:nvPr/>
        </p:nvGrpSpPr>
        <p:grpSpPr>
          <a:xfrm>
            <a:off x="343540" y="1977804"/>
            <a:ext cx="2557524" cy="2821371"/>
            <a:chOff x="343540" y="1977804"/>
            <a:chExt cx="2557524" cy="2821371"/>
          </a:xfrm>
        </p:grpSpPr>
        <p:sp>
          <p:nvSpPr>
            <p:cNvPr id="37" name="箭號: 彎曲 36">
              <a:extLst>
                <a:ext uri="{FF2B5EF4-FFF2-40B4-BE49-F238E27FC236}">
                  <a16:creationId xmlns:a16="http://schemas.microsoft.com/office/drawing/2014/main" id="{F00FA68D-1F3D-79EA-8003-45F6CD0A999B}"/>
                </a:ext>
              </a:extLst>
            </p:cNvPr>
            <p:cNvSpPr/>
            <p:nvPr/>
          </p:nvSpPr>
          <p:spPr>
            <a:xfrm rot="16200000" flipH="1">
              <a:off x="1508964" y="2271431"/>
              <a:ext cx="955497" cy="1189643"/>
            </a:xfrm>
            <a:prstGeom prst="bentArrow">
              <a:avLst/>
            </a:prstGeom>
            <a:solidFill>
              <a:schemeClr val="tx1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>
                <a:solidFill>
                  <a:schemeClr val="tx1"/>
                </a:solidFill>
              </a:endParaRPr>
            </a:p>
          </p:txBody>
        </p:sp>
        <p:sp>
          <p:nvSpPr>
            <p:cNvPr id="39" name="矩形 38">
              <a:extLst>
                <a:ext uri="{FF2B5EF4-FFF2-40B4-BE49-F238E27FC236}">
                  <a16:creationId xmlns:a16="http://schemas.microsoft.com/office/drawing/2014/main" id="{AFA3CABF-5FF6-39C7-188A-66DD11EB0A10}"/>
                </a:ext>
              </a:extLst>
            </p:cNvPr>
            <p:cNvSpPr/>
            <p:nvPr/>
          </p:nvSpPr>
          <p:spPr>
            <a:xfrm>
              <a:off x="1705343" y="1977804"/>
              <a:ext cx="328774" cy="328774"/>
            </a:xfrm>
            <a:prstGeom prst="rect">
              <a:avLst/>
            </a:prstGeom>
            <a:ln>
              <a:noFill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F3A5D4B0-527B-CD4D-7B87-87C1A2DB9349}"/>
                </a:ext>
              </a:extLst>
            </p:cNvPr>
            <p:cNvSpPr/>
            <p:nvPr/>
          </p:nvSpPr>
          <p:spPr>
            <a:xfrm>
              <a:off x="2141166" y="1982504"/>
              <a:ext cx="328774" cy="328774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42" name="橢圓 41">
              <a:extLst>
                <a:ext uri="{FF2B5EF4-FFF2-40B4-BE49-F238E27FC236}">
                  <a16:creationId xmlns:a16="http://schemas.microsoft.com/office/drawing/2014/main" id="{D40FCA94-67A7-B336-625A-AB8427BC4831}"/>
                </a:ext>
              </a:extLst>
            </p:cNvPr>
            <p:cNvSpPr/>
            <p:nvPr/>
          </p:nvSpPr>
          <p:spPr>
            <a:xfrm>
              <a:off x="2572290" y="3663887"/>
              <a:ext cx="328774" cy="328774"/>
            </a:xfrm>
            <a:prstGeom prst="ellipse">
              <a:avLst/>
            </a:prstGeom>
            <a:ln w="76200"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47" name="橢圓 46">
              <a:extLst>
                <a:ext uri="{FF2B5EF4-FFF2-40B4-BE49-F238E27FC236}">
                  <a16:creationId xmlns:a16="http://schemas.microsoft.com/office/drawing/2014/main" id="{AD15C4E8-7F4D-ED25-20F3-A6D3CD71FB6D}"/>
                </a:ext>
              </a:extLst>
            </p:cNvPr>
            <p:cNvSpPr/>
            <p:nvPr/>
          </p:nvSpPr>
          <p:spPr>
            <a:xfrm>
              <a:off x="1953062" y="4007135"/>
              <a:ext cx="328774" cy="328774"/>
            </a:xfrm>
            <a:prstGeom prst="ellipse">
              <a:avLst/>
            </a:prstGeom>
            <a:ln w="76200"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53" name="等腰三角形 52">
              <a:extLst>
                <a:ext uri="{FF2B5EF4-FFF2-40B4-BE49-F238E27FC236}">
                  <a16:creationId xmlns:a16="http://schemas.microsoft.com/office/drawing/2014/main" id="{87504D62-AD08-1AE7-C5F4-A82FB5CBE73E}"/>
                </a:ext>
              </a:extLst>
            </p:cNvPr>
            <p:cNvSpPr/>
            <p:nvPr/>
          </p:nvSpPr>
          <p:spPr>
            <a:xfrm>
              <a:off x="815127" y="3077697"/>
              <a:ext cx="328774" cy="283426"/>
            </a:xfrm>
            <a:prstGeom prst="triangle">
              <a:avLst/>
            </a:prstGeom>
            <a:ln w="76200"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55" name="橢圓 54">
              <a:extLst>
                <a:ext uri="{FF2B5EF4-FFF2-40B4-BE49-F238E27FC236}">
                  <a16:creationId xmlns:a16="http://schemas.microsoft.com/office/drawing/2014/main" id="{B2B1FA78-EC3A-F43D-F295-F4C0F7D52AFC}"/>
                </a:ext>
              </a:extLst>
            </p:cNvPr>
            <p:cNvSpPr/>
            <p:nvPr/>
          </p:nvSpPr>
          <p:spPr>
            <a:xfrm>
              <a:off x="1154830" y="3324144"/>
              <a:ext cx="328774" cy="328774"/>
            </a:xfrm>
            <a:prstGeom prst="ellipse">
              <a:avLst/>
            </a:prstGeom>
            <a:ln w="76200"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58" name="橢圓 57">
              <a:extLst>
                <a:ext uri="{FF2B5EF4-FFF2-40B4-BE49-F238E27FC236}">
                  <a16:creationId xmlns:a16="http://schemas.microsoft.com/office/drawing/2014/main" id="{2C7740B2-A20F-2BD5-C470-0AA0FDE78163}"/>
                </a:ext>
              </a:extLst>
            </p:cNvPr>
            <p:cNvSpPr/>
            <p:nvPr/>
          </p:nvSpPr>
          <p:spPr>
            <a:xfrm>
              <a:off x="1067337" y="3789402"/>
              <a:ext cx="328774" cy="328774"/>
            </a:xfrm>
            <a:prstGeom prst="ellipse">
              <a:avLst/>
            </a:prstGeom>
            <a:ln w="76200"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59" name="橢圓 58">
              <a:extLst>
                <a:ext uri="{FF2B5EF4-FFF2-40B4-BE49-F238E27FC236}">
                  <a16:creationId xmlns:a16="http://schemas.microsoft.com/office/drawing/2014/main" id="{03BD1973-5122-E934-F38C-E66BB85F0429}"/>
                </a:ext>
              </a:extLst>
            </p:cNvPr>
            <p:cNvSpPr/>
            <p:nvPr/>
          </p:nvSpPr>
          <p:spPr>
            <a:xfrm>
              <a:off x="1585320" y="3789402"/>
              <a:ext cx="328774" cy="328774"/>
            </a:xfrm>
            <a:prstGeom prst="ellipse">
              <a:avLst/>
            </a:prstGeom>
            <a:ln w="76200"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61" name="橢圓 60">
              <a:extLst>
                <a:ext uri="{FF2B5EF4-FFF2-40B4-BE49-F238E27FC236}">
                  <a16:creationId xmlns:a16="http://schemas.microsoft.com/office/drawing/2014/main" id="{ED6FB98B-FF39-3931-C230-6D1269CAC6DD}"/>
                </a:ext>
              </a:extLst>
            </p:cNvPr>
            <p:cNvSpPr/>
            <p:nvPr/>
          </p:nvSpPr>
          <p:spPr>
            <a:xfrm>
              <a:off x="748157" y="4064558"/>
              <a:ext cx="328774" cy="328774"/>
            </a:xfrm>
            <a:prstGeom prst="ellipse">
              <a:avLst/>
            </a:prstGeom>
            <a:ln w="76200"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63" name="橢圓 62">
              <a:extLst>
                <a:ext uri="{FF2B5EF4-FFF2-40B4-BE49-F238E27FC236}">
                  <a16:creationId xmlns:a16="http://schemas.microsoft.com/office/drawing/2014/main" id="{7AD88515-BCE6-BFE5-60D6-363E6083E3B0}"/>
                </a:ext>
              </a:extLst>
            </p:cNvPr>
            <p:cNvSpPr/>
            <p:nvPr/>
          </p:nvSpPr>
          <p:spPr>
            <a:xfrm>
              <a:off x="1503081" y="3425926"/>
              <a:ext cx="328774" cy="328774"/>
            </a:xfrm>
            <a:prstGeom prst="ellipse">
              <a:avLst/>
            </a:prstGeom>
            <a:ln w="76200"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64" name="橢圓 63">
              <a:extLst>
                <a:ext uri="{FF2B5EF4-FFF2-40B4-BE49-F238E27FC236}">
                  <a16:creationId xmlns:a16="http://schemas.microsoft.com/office/drawing/2014/main" id="{AA034856-0ED9-50C0-E766-6FB0B25C6EA6}"/>
                </a:ext>
              </a:extLst>
            </p:cNvPr>
            <p:cNvSpPr/>
            <p:nvPr/>
          </p:nvSpPr>
          <p:spPr>
            <a:xfrm>
              <a:off x="1065143" y="4373746"/>
              <a:ext cx="328774" cy="328774"/>
            </a:xfrm>
            <a:prstGeom prst="ellipse">
              <a:avLst/>
            </a:prstGeom>
            <a:ln w="76200"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65" name="橢圓 64">
              <a:extLst>
                <a:ext uri="{FF2B5EF4-FFF2-40B4-BE49-F238E27FC236}">
                  <a16:creationId xmlns:a16="http://schemas.microsoft.com/office/drawing/2014/main" id="{23A10913-B262-7C0C-2A01-5B1289121293}"/>
                </a:ext>
              </a:extLst>
            </p:cNvPr>
            <p:cNvSpPr/>
            <p:nvPr/>
          </p:nvSpPr>
          <p:spPr>
            <a:xfrm>
              <a:off x="519541" y="3460628"/>
              <a:ext cx="328774" cy="328774"/>
            </a:xfrm>
            <a:prstGeom prst="ellipse">
              <a:avLst/>
            </a:prstGeom>
            <a:ln w="76200"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67" name="橢圓 66">
              <a:extLst>
                <a:ext uri="{FF2B5EF4-FFF2-40B4-BE49-F238E27FC236}">
                  <a16:creationId xmlns:a16="http://schemas.microsoft.com/office/drawing/2014/main" id="{46697CEC-4D2E-2401-33CB-218D2059FF83}"/>
                </a:ext>
              </a:extLst>
            </p:cNvPr>
            <p:cNvSpPr/>
            <p:nvPr/>
          </p:nvSpPr>
          <p:spPr>
            <a:xfrm>
              <a:off x="650324" y="4470401"/>
              <a:ext cx="328774" cy="328774"/>
            </a:xfrm>
            <a:prstGeom prst="ellipse">
              <a:avLst/>
            </a:prstGeom>
            <a:ln w="76200"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68" name="橢圓 67">
              <a:extLst>
                <a:ext uri="{FF2B5EF4-FFF2-40B4-BE49-F238E27FC236}">
                  <a16:creationId xmlns:a16="http://schemas.microsoft.com/office/drawing/2014/main" id="{4E432BCB-34A3-F5B3-2BA3-DD5634B3C578}"/>
                </a:ext>
              </a:extLst>
            </p:cNvPr>
            <p:cNvSpPr/>
            <p:nvPr/>
          </p:nvSpPr>
          <p:spPr>
            <a:xfrm>
              <a:off x="409141" y="3675789"/>
              <a:ext cx="328774" cy="328774"/>
            </a:xfrm>
            <a:prstGeom prst="ellipse">
              <a:avLst/>
            </a:prstGeom>
            <a:ln w="76200"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69" name="橢圓 68">
              <a:extLst>
                <a:ext uri="{FF2B5EF4-FFF2-40B4-BE49-F238E27FC236}">
                  <a16:creationId xmlns:a16="http://schemas.microsoft.com/office/drawing/2014/main" id="{59A9CB41-826B-31D6-674F-48ED7EE0F02B}"/>
                </a:ext>
              </a:extLst>
            </p:cNvPr>
            <p:cNvSpPr/>
            <p:nvPr/>
          </p:nvSpPr>
          <p:spPr>
            <a:xfrm>
              <a:off x="343540" y="4080314"/>
              <a:ext cx="328774" cy="328774"/>
            </a:xfrm>
            <a:prstGeom prst="ellipse">
              <a:avLst/>
            </a:prstGeom>
            <a:ln w="76200"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70" name="橢圓 69">
              <a:extLst>
                <a:ext uri="{FF2B5EF4-FFF2-40B4-BE49-F238E27FC236}">
                  <a16:creationId xmlns:a16="http://schemas.microsoft.com/office/drawing/2014/main" id="{9E60F58A-0CED-2417-2A11-0A273D52938C}"/>
                </a:ext>
              </a:extLst>
            </p:cNvPr>
            <p:cNvSpPr/>
            <p:nvPr/>
          </p:nvSpPr>
          <p:spPr>
            <a:xfrm>
              <a:off x="1563071" y="4228945"/>
              <a:ext cx="328774" cy="328774"/>
            </a:xfrm>
            <a:prstGeom prst="ellipse">
              <a:avLst/>
            </a:prstGeom>
            <a:ln w="76200"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71" name="橢圓 70">
              <a:extLst>
                <a:ext uri="{FF2B5EF4-FFF2-40B4-BE49-F238E27FC236}">
                  <a16:creationId xmlns:a16="http://schemas.microsoft.com/office/drawing/2014/main" id="{449DDBF4-510A-7E7E-BF88-8F9E7DD359C6}"/>
                </a:ext>
              </a:extLst>
            </p:cNvPr>
            <p:cNvSpPr/>
            <p:nvPr/>
          </p:nvSpPr>
          <p:spPr>
            <a:xfrm>
              <a:off x="2117449" y="3522766"/>
              <a:ext cx="328774" cy="328774"/>
            </a:xfrm>
            <a:prstGeom prst="ellipse">
              <a:avLst/>
            </a:prstGeom>
            <a:ln w="76200"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  <p:sp>
        <p:nvSpPr>
          <p:cNvPr id="72" name="橢圓 71">
            <a:extLst>
              <a:ext uri="{FF2B5EF4-FFF2-40B4-BE49-F238E27FC236}">
                <a16:creationId xmlns:a16="http://schemas.microsoft.com/office/drawing/2014/main" id="{F91D8F2A-CEDE-6B0E-88EE-B76C807F7268}"/>
              </a:ext>
            </a:extLst>
          </p:cNvPr>
          <p:cNvSpPr/>
          <p:nvPr/>
        </p:nvSpPr>
        <p:spPr>
          <a:xfrm>
            <a:off x="2786143" y="2143344"/>
            <a:ext cx="328774" cy="328774"/>
          </a:xfrm>
          <a:prstGeom prst="ellipse">
            <a:avLst/>
          </a:prstGeom>
          <a:solidFill>
            <a:schemeClr val="accent2"/>
          </a:solidFill>
          <a:ln w="762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73" name="橢圓 72">
            <a:extLst>
              <a:ext uri="{FF2B5EF4-FFF2-40B4-BE49-F238E27FC236}">
                <a16:creationId xmlns:a16="http://schemas.microsoft.com/office/drawing/2014/main" id="{EA524B5C-8788-B5EF-AF3B-5D142FA0F263}"/>
              </a:ext>
            </a:extLst>
          </p:cNvPr>
          <p:cNvSpPr/>
          <p:nvPr/>
        </p:nvSpPr>
        <p:spPr>
          <a:xfrm>
            <a:off x="5147400" y="3263168"/>
            <a:ext cx="328774" cy="328774"/>
          </a:xfrm>
          <a:prstGeom prst="ellipse">
            <a:avLst/>
          </a:prstGeom>
          <a:solidFill>
            <a:schemeClr val="accent4"/>
          </a:solidFill>
          <a:ln w="762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74" name="橢圓 73">
            <a:extLst>
              <a:ext uri="{FF2B5EF4-FFF2-40B4-BE49-F238E27FC236}">
                <a16:creationId xmlns:a16="http://schemas.microsoft.com/office/drawing/2014/main" id="{6F962F75-0328-D234-C219-EB8D15C60B4B}"/>
              </a:ext>
            </a:extLst>
          </p:cNvPr>
          <p:cNvSpPr/>
          <p:nvPr/>
        </p:nvSpPr>
        <p:spPr>
          <a:xfrm>
            <a:off x="7076869" y="1822425"/>
            <a:ext cx="328774" cy="328774"/>
          </a:xfrm>
          <a:prstGeom prst="ellipse">
            <a:avLst/>
          </a:prstGeom>
          <a:solidFill>
            <a:schemeClr val="accent2"/>
          </a:solidFill>
          <a:ln w="762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75" name="橢圓 74">
            <a:extLst>
              <a:ext uri="{FF2B5EF4-FFF2-40B4-BE49-F238E27FC236}">
                <a16:creationId xmlns:a16="http://schemas.microsoft.com/office/drawing/2014/main" id="{0F1831F8-512D-D44A-62D6-7EE5C8D52C45}"/>
              </a:ext>
            </a:extLst>
          </p:cNvPr>
          <p:cNvSpPr/>
          <p:nvPr/>
        </p:nvSpPr>
        <p:spPr>
          <a:xfrm>
            <a:off x="4002050" y="3041766"/>
            <a:ext cx="328774" cy="328774"/>
          </a:xfrm>
          <a:prstGeom prst="ellipse">
            <a:avLst/>
          </a:prstGeom>
          <a:solidFill>
            <a:schemeClr val="accent4"/>
          </a:solidFill>
          <a:ln w="762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76" name="橢圓 75">
            <a:extLst>
              <a:ext uri="{FF2B5EF4-FFF2-40B4-BE49-F238E27FC236}">
                <a16:creationId xmlns:a16="http://schemas.microsoft.com/office/drawing/2014/main" id="{CB4A7181-3F60-5210-F7F9-8A5E805DA8BC}"/>
              </a:ext>
            </a:extLst>
          </p:cNvPr>
          <p:cNvSpPr/>
          <p:nvPr/>
        </p:nvSpPr>
        <p:spPr>
          <a:xfrm>
            <a:off x="3231704" y="2911382"/>
            <a:ext cx="328774" cy="328774"/>
          </a:xfrm>
          <a:prstGeom prst="ellipse">
            <a:avLst/>
          </a:prstGeom>
          <a:solidFill>
            <a:schemeClr val="accent2"/>
          </a:solidFill>
          <a:ln w="762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grpSp>
        <p:nvGrpSpPr>
          <p:cNvPr id="120" name="群組 119">
            <a:extLst>
              <a:ext uri="{FF2B5EF4-FFF2-40B4-BE49-F238E27FC236}">
                <a16:creationId xmlns:a16="http://schemas.microsoft.com/office/drawing/2014/main" id="{008DBFB8-0DB5-C28B-7ED6-66BFD7054DE2}"/>
              </a:ext>
            </a:extLst>
          </p:cNvPr>
          <p:cNvGrpSpPr/>
          <p:nvPr/>
        </p:nvGrpSpPr>
        <p:grpSpPr>
          <a:xfrm>
            <a:off x="6911785" y="1971958"/>
            <a:ext cx="3375213" cy="2766252"/>
            <a:chOff x="6911785" y="1971958"/>
            <a:chExt cx="3375213" cy="2766252"/>
          </a:xfrm>
        </p:grpSpPr>
        <p:sp>
          <p:nvSpPr>
            <p:cNvPr id="51" name="橢圓 50">
              <a:extLst>
                <a:ext uri="{FF2B5EF4-FFF2-40B4-BE49-F238E27FC236}">
                  <a16:creationId xmlns:a16="http://schemas.microsoft.com/office/drawing/2014/main" id="{41EC67A0-1D23-BC63-0B69-FEB23B8D2379}"/>
                </a:ext>
              </a:extLst>
            </p:cNvPr>
            <p:cNvSpPr/>
            <p:nvPr/>
          </p:nvSpPr>
          <p:spPr>
            <a:xfrm>
              <a:off x="7655622" y="4051212"/>
              <a:ext cx="328774" cy="328774"/>
            </a:xfrm>
            <a:prstGeom prst="ellipse">
              <a:avLst/>
            </a:prstGeom>
            <a:ln w="762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grpSp>
          <p:nvGrpSpPr>
            <p:cNvPr id="117" name="群組 116">
              <a:extLst>
                <a:ext uri="{FF2B5EF4-FFF2-40B4-BE49-F238E27FC236}">
                  <a16:creationId xmlns:a16="http://schemas.microsoft.com/office/drawing/2014/main" id="{6B47D394-9F1A-AD15-0F43-0BCB10152809}"/>
                </a:ext>
              </a:extLst>
            </p:cNvPr>
            <p:cNvGrpSpPr/>
            <p:nvPr/>
          </p:nvGrpSpPr>
          <p:grpSpPr>
            <a:xfrm>
              <a:off x="6911785" y="1971958"/>
              <a:ext cx="3375213" cy="2766252"/>
              <a:chOff x="6911785" y="1971958"/>
              <a:chExt cx="3375213" cy="2766252"/>
            </a:xfrm>
          </p:grpSpPr>
          <p:sp>
            <p:nvSpPr>
              <p:cNvPr id="38" name="箭號: 彎曲 37">
                <a:extLst>
                  <a:ext uri="{FF2B5EF4-FFF2-40B4-BE49-F238E27FC236}">
                    <a16:creationId xmlns:a16="http://schemas.microsoft.com/office/drawing/2014/main" id="{EF435E30-8BF5-0B36-BEB7-624979BC22C7}"/>
                  </a:ext>
                </a:extLst>
              </p:cNvPr>
              <p:cNvSpPr/>
              <p:nvPr/>
            </p:nvSpPr>
            <p:spPr>
              <a:xfrm rot="16200000" flipH="1" flipV="1">
                <a:off x="7930887" y="2291022"/>
                <a:ext cx="886527" cy="1214708"/>
              </a:xfrm>
              <a:prstGeom prst="bentArrow">
                <a:avLst/>
              </a:prstGeom>
              <a:solidFill>
                <a:schemeClr val="tx1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1" name="等腰三角形 40">
                <a:extLst>
                  <a:ext uri="{FF2B5EF4-FFF2-40B4-BE49-F238E27FC236}">
                    <a16:creationId xmlns:a16="http://schemas.microsoft.com/office/drawing/2014/main" id="{76C22877-6344-BC14-D730-F9E24BC26A5A}"/>
                  </a:ext>
                </a:extLst>
              </p:cNvPr>
              <p:cNvSpPr/>
              <p:nvPr/>
            </p:nvSpPr>
            <p:spPr>
              <a:xfrm>
                <a:off x="8793167" y="4255738"/>
                <a:ext cx="328774" cy="283426"/>
              </a:xfrm>
              <a:prstGeom prst="triangle">
                <a:avLst/>
              </a:prstGeom>
              <a:ln w="76200"/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  <p:sp>
            <p:nvSpPr>
              <p:cNvPr id="43" name="等腰三角形 42">
                <a:extLst>
                  <a:ext uri="{FF2B5EF4-FFF2-40B4-BE49-F238E27FC236}">
                    <a16:creationId xmlns:a16="http://schemas.microsoft.com/office/drawing/2014/main" id="{5856D0ED-5F1D-B677-9675-3970774E643F}"/>
                  </a:ext>
                </a:extLst>
              </p:cNvPr>
              <p:cNvSpPr/>
              <p:nvPr/>
            </p:nvSpPr>
            <p:spPr>
              <a:xfrm>
                <a:off x="8616793" y="4070628"/>
                <a:ext cx="328774" cy="283426"/>
              </a:xfrm>
              <a:prstGeom prst="triangle">
                <a:avLst/>
              </a:prstGeom>
              <a:ln w="76200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  <p:sp>
            <p:nvSpPr>
              <p:cNvPr id="44" name="等腰三角形 43">
                <a:extLst>
                  <a:ext uri="{FF2B5EF4-FFF2-40B4-BE49-F238E27FC236}">
                    <a16:creationId xmlns:a16="http://schemas.microsoft.com/office/drawing/2014/main" id="{002274F5-EB95-5C91-BDE9-DF71200FCE94}"/>
                  </a:ext>
                </a:extLst>
              </p:cNvPr>
              <p:cNvSpPr/>
              <p:nvPr/>
            </p:nvSpPr>
            <p:spPr>
              <a:xfrm>
                <a:off x="8640767" y="4454784"/>
                <a:ext cx="328774" cy="283426"/>
              </a:xfrm>
              <a:prstGeom prst="triangle">
                <a:avLst/>
              </a:prstGeom>
              <a:ln w="76200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  <p:sp>
            <p:nvSpPr>
              <p:cNvPr id="45" name="等腰三角形 44">
                <a:extLst>
                  <a:ext uri="{FF2B5EF4-FFF2-40B4-BE49-F238E27FC236}">
                    <a16:creationId xmlns:a16="http://schemas.microsoft.com/office/drawing/2014/main" id="{F3C1C815-4C17-B5A3-B50B-B860148F352D}"/>
                  </a:ext>
                </a:extLst>
              </p:cNvPr>
              <p:cNvSpPr/>
              <p:nvPr/>
            </p:nvSpPr>
            <p:spPr>
              <a:xfrm>
                <a:off x="7304823" y="3617897"/>
                <a:ext cx="328774" cy="283426"/>
              </a:xfrm>
              <a:prstGeom prst="triangle">
                <a:avLst/>
              </a:prstGeom>
              <a:ln w="76200"/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  <p:sp>
            <p:nvSpPr>
              <p:cNvPr id="46" name="等腰三角形 45">
                <a:extLst>
                  <a:ext uri="{FF2B5EF4-FFF2-40B4-BE49-F238E27FC236}">
                    <a16:creationId xmlns:a16="http://schemas.microsoft.com/office/drawing/2014/main" id="{875D42AA-9A4E-A5A4-07E4-AE6B60271535}"/>
                  </a:ext>
                </a:extLst>
              </p:cNvPr>
              <p:cNvSpPr/>
              <p:nvPr/>
            </p:nvSpPr>
            <p:spPr>
              <a:xfrm>
                <a:off x="7227601" y="4228255"/>
                <a:ext cx="328774" cy="283426"/>
              </a:xfrm>
              <a:prstGeom prst="triangle">
                <a:avLst/>
              </a:prstGeom>
              <a:ln w="76200"/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  <p:sp>
            <p:nvSpPr>
              <p:cNvPr id="48" name="等腰三角形 47">
                <a:extLst>
                  <a:ext uri="{FF2B5EF4-FFF2-40B4-BE49-F238E27FC236}">
                    <a16:creationId xmlns:a16="http://schemas.microsoft.com/office/drawing/2014/main" id="{2E51E9A5-8779-70B7-F608-B023E449B313}"/>
                  </a:ext>
                </a:extLst>
              </p:cNvPr>
              <p:cNvSpPr/>
              <p:nvPr/>
            </p:nvSpPr>
            <p:spPr>
              <a:xfrm>
                <a:off x="9440204" y="3530906"/>
                <a:ext cx="328774" cy="283426"/>
              </a:xfrm>
              <a:prstGeom prst="triangle">
                <a:avLst/>
              </a:prstGeom>
              <a:ln w="76200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  <p:sp>
            <p:nvSpPr>
              <p:cNvPr id="49" name="等腰三角形 48">
                <a:extLst>
                  <a:ext uri="{FF2B5EF4-FFF2-40B4-BE49-F238E27FC236}">
                    <a16:creationId xmlns:a16="http://schemas.microsoft.com/office/drawing/2014/main" id="{C8C3BE94-FE21-3D5E-97D2-47CB0CC73B43}"/>
                  </a:ext>
                </a:extLst>
              </p:cNvPr>
              <p:cNvSpPr/>
              <p:nvPr/>
            </p:nvSpPr>
            <p:spPr>
              <a:xfrm>
                <a:off x="9267492" y="4370404"/>
                <a:ext cx="328774" cy="283426"/>
              </a:xfrm>
              <a:prstGeom prst="triangle">
                <a:avLst/>
              </a:prstGeom>
              <a:ln w="76200"/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  <p:sp>
            <p:nvSpPr>
              <p:cNvPr id="50" name="等腰三角形 49">
                <a:extLst>
                  <a:ext uri="{FF2B5EF4-FFF2-40B4-BE49-F238E27FC236}">
                    <a16:creationId xmlns:a16="http://schemas.microsoft.com/office/drawing/2014/main" id="{38DFBFEA-32EE-B0D2-B618-4C7641DF9B28}"/>
                  </a:ext>
                </a:extLst>
              </p:cNvPr>
              <p:cNvSpPr/>
              <p:nvPr/>
            </p:nvSpPr>
            <p:spPr>
              <a:xfrm>
                <a:off x="8479270" y="3794736"/>
                <a:ext cx="328774" cy="283426"/>
              </a:xfrm>
              <a:prstGeom prst="triangle">
                <a:avLst/>
              </a:prstGeom>
              <a:ln w="76200"/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  <p:sp>
            <p:nvSpPr>
              <p:cNvPr id="52" name="等腰三角形 51">
                <a:extLst>
                  <a:ext uri="{FF2B5EF4-FFF2-40B4-BE49-F238E27FC236}">
                    <a16:creationId xmlns:a16="http://schemas.microsoft.com/office/drawing/2014/main" id="{0E5EE5BA-EAF1-ECD2-D114-C58F8A89B62D}"/>
                  </a:ext>
                </a:extLst>
              </p:cNvPr>
              <p:cNvSpPr/>
              <p:nvPr/>
            </p:nvSpPr>
            <p:spPr>
              <a:xfrm>
                <a:off x="9958224" y="3748391"/>
                <a:ext cx="328774" cy="283426"/>
              </a:xfrm>
              <a:prstGeom prst="triangle">
                <a:avLst/>
              </a:prstGeom>
              <a:ln w="76200"/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  <p:sp>
            <p:nvSpPr>
              <p:cNvPr id="54" name="等腰三角形 53">
                <a:extLst>
                  <a:ext uri="{FF2B5EF4-FFF2-40B4-BE49-F238E27FC236}">
                    <a16:creationId xmlns:a16="http://schemas.microsoft.com/office/drawing/2014/main" id="{95BB7BB4-6103-F39D-609B-7187D0EB1D95}"/>
                  </a:ext>
                </a:extLst>
              </p:cNvPr>
              <p:cNvSpPr/>
              <p:nvPr/>
            </p:nvSpPr>
            <p:spPr>
              <a:xfrm>
                <a:off x="8074402" y="4214668"/>
                <a:ext cx="328774" cy="283426"/>
              </a:xfrm>
              <a:prstGeom prst="triangle">
                <a:avLst/>
              </a:prstGeom>
              <a:ln w="76200">
                <a:solidFill>
                  <a:schemeClr val="accent1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  <p:sp>
            <p:nvSpPr>
              <p:cNvPr id="56" name="等腰三角形 55">
                <a:extLst>
                  <a:ext uri="{FF2B5EF4-FFF2-40B4-BE49-F238E27FC236}">
                    <a16:creationId xmlns:a16="http://schemas.microsoft.com/office/drawing/2014/main" id="{99CC44BA-2A8F-39B0-1F52-454F61585DD7}"/>
                  </a:ext>
                </a:extLst>
              </p:cNvPr>
              <p:cNvSpPr/>
              <p:nvPr/>
            </p:nvSpPr>
            <p:spPr>
              <a:xfrm>
                <a:off x="8966493" y="3519937"/>
                <a:ext cx="328774" cy="283426"/>
              </a:xfrm>
              <a:prstGeom prst="triangle">
                <a:avLst/>
              </a:prstGeom>
              <a:ln w="76200"/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  <p:sp>
            <p:nvSpPr>
              <p:cNvPr id="57" name="等腰三角形 56">
                <a:extLst>
                  <a:ext uri="{FF2B5EF4-FFF2-40B4-BE49-F238E27FC236}">
                    <a16:creationId xmlns:a16="http://schemas.microsoft.com/office/drawing/2014/main" id="{F2C4B2FC-AC7B-EB49-CB0E-C134135A0DA3}"/>
                  </a:ext>
                </a:extLst>
              </p:cNvPr>
              <p:cNvSpPr/>
              <p:nvPr/>
            </p:nvSpPr>
            <p:spPr>
              <a:xfrm>
                <a:off x="7809300" y="3579354"/>
                <a:ext cx="328774" cy="283426"/>
              </a:xfrm>
              <a:prstGeom prst="triangle">
                <a:avLst/>
              </a:prstGeom>
              <a:ln w="76200"/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  <p:sp>
            <p:nvSpPr>
              <p:cNvPr id="60" name="等腰三角形 59">
                <a:extLst>
                  <a:ext uri="{FF2B5EF4-FFF2-40B4-BE49-F238E27FC236}">
                    <a16:creationId xmlns:a16="http://schemas.microsoft.com/office/drawing/2014/main" id="{E813BA0D-18F9-E0F8-C0E9-1A8883CFB8F8}"/>
                  </a:ext>
                </a:extLst>
              </p:cNvPr>
              <p:cNvSpPr/>
              <p:nvPr/>
            </p:nvSpPr>
            <p:spPr>
              <a:xfrm>
                <a:off x="6911785" y="3921486"/>
                <a:ext cx="328774" cy="283426"/>
              </a:xfrm>
              <a:prstGeom prst="triangle">
                <a:avLst/>
              </a:prstGeom>
              <a:ln w="76200"/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  <p:sp>
            <p:nvSpPr>
              <p:cNvPr id="62" name="等腰三角形 61">
                <a:extLst>
                  <a:ext uri="{FF2B5EF4-FFF2-40B4-BE49-F238E27FC236}">
                    <a16:creationId xmlns:a16="http://schemas.microsoft.com/office/drawing/2014/main" id="{60AAD2B9-1EA5-30D0-A863-0F9ABE6F28EE}"/>
                  </a:ext>
                </a:extLst>
              </p:cNvPr>
              <p:cNvSpPr/>
              <p:nvPr/>
            </p:nvSpPr>
            <p:spPr>
              <a:xfrm>
                <a:off x="8781180" y="3871582"/>
                <a:ext cx="328774" cy="283426"/>
              </a:xfrm>
              <a:prstGeom prst="triangle">
                <a:avLst/>
              </a:prstGeom>
              <a:ln w="762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  <p:sp>
            <p:nvSpPr>
              <p:cNvPr id="66" name="等腰三角形 65">
                <a:extLst>
                  <a:ext uri="{FF2B5EF4-FFF2-40B4-BE49-F238E27FC236}">
                    <a16:creationId xmlns:a16="http://schemas.microsoft.com/office/drawing/2014/main" id="{F2994CFE-CE29-532E-E70E-A6678FAFB784}"/>
                  </a:ext>
                </a:extLst>
              </p:cNvPr>
              <p:cNvSpPr/>
              <p:nvPr/>
            </p:nvSpPr>
            <p:spPr>
              <a:xfrm>
                <a:off x="8199291" y="3419157"/>
                <a:ext cx="328774" cy="283426"/>
              </a:xfrm>
              <a:prstGeom prst="triangle">
                <a:avLst/>
              </a:prstGeom>
              <a:ln w="76200"/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  <p:sp>
            <p:nvSpPr>
              <p:cNvPr id="78" name="橢圓 77">
                <a:extLst>
                  <a:ext uri="{FF2B5EF4-FFF2-40B4-BE49-F238E27FC236}">
                    <a16:creationId xmlns:a16="http://schemas.microsoft.com/office/drawing/2014/main" id="{6F89A787-2409-FFD9-37C5-3270B1732CBC}"/>
                  </a:ext>
                </a:extLst>
              </p:cNvPr>
              <p:cNvSpPr/>
              <p:nvPr/>
            </p:nvSpPr>
            <p:spPr>
              <a:xfrm>
                <a:off x="7809300" y="3219410"/>
                <a:ext cx="328774" cy="328774"/>
              </a:xfrm>
              <a:prstGeom prst="ellipse">
                <a:avLst/>
              </a:prstGeom>
              <a:solidFill>
                <a:schemeClr val="accent2"/>
              </a:solidFill>
              <a:ln w="76200">
                <a:solidFill>
                  <a:schemeClr val="accent1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  <p:sp>
            <p:nvSpPr>
              <p:cNvPr id="79" name="橢圓 78">
                <a:extLst>
                  <a:ext uri="{FF2B5EF4-FFF2-40B4-BE49-F238E27FC236}">
                    <a16:creationId xmlns:a16="http://schemas.microsoft.com/office/drawing/2014/main" id="{FF0626F8-6FF5-9D69-3A4F-24B79476D616}"/>
                  </a:ext>
                </a:extLst>
              </p:cNvPr>
              <p:cNvSpPr/>
              <p:nvPr/>
            </p:nvSpPr>
            <p:spPr>
              <a:xfrm>
                <a:off x="9205315" y="3922317"/>
                <a:ext cx="328774" cy="328774"/>
              </a:xfrm>
              <a:prstGeom prst="ellipse">
                <a:avLst/>
              </a:prstGeom>
              <a:solidFill>
                <a:schemeClr val="accent4"/>
              </a:solidFill>
              <a:ln w="76200">
                <a:solidFill>
                  <a:schemeClr val="accent1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  <p:sp>
            <p:nvSpPr>
              <p:cNvPr id="80" name="橢圓 79">
                <a:extLst>
                  <a:ext uri="{FF2B5EF4-FFF2-40B4-BE49-F238E27FC236}">
                    <a16:creationId xmlns:a16="http://schemas.microsoft.com/office/drawing/2014/main" id="{966F3151-4641-9735-BFD8-A2C12C2E025A}"/>
                  </a:ext>
                </a:extLst>
              </p:cNvPr>
              <p:cNvSpPr/>
              <p:nvPr/>
            </p:nvSpPr>
            <p:spPr>
              <a:xfrm>
                <a:off x="9852007" y="3263168"/>
                <a:ext cx="328774" cy="328774"/>
              </a:xfrm>
              <a:prstGeom prst="ellipse">
                <a:avLst/>
              </a:prstGeom>
              <a:solidFill>
                <a:schemeClr val="accent2"/>
              </a:solidFill>
              <a:ln w="76200">
                <a:solidFill>
                  <a:schemeClr val="accent1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  <p:sp>
            <p:nvSpPr>
              <p:cNvPr id="81" name="橢圓 80">
                <a:extLst>
                  <a:ext uri="{FF2B5EF4-FFF2-40B4-BE49-F238E27FC236}">
                    <a16:creationId xmlns:a16="http://schemas.microsoft.com/office/drawing/2014/main" id="{27247F70-450F-2607-CAB5-D7ADD159047B}"/>
                  </a:ext>
                </a:extLst>
              </p:cNvPr>
              <p:cNvSpPr/>
              <p:nvPr/>
            </p:nvSpPr>
            <p:spPr>
              <a:xfrm>
                <a:off x="9683800" y="4145198"/>
                <a:ext cx="328774" cy="328774"/>
              </a:xfrm>
              <a:prstGeom prst="ellipse">
                <a:avLst/>
              </a:prstGeom>
              <a:solidFill>
                <a:schemeClr val="accent4"/>
              </a:solidFill>
              <a:ln w="76200">
                <a:solidFill>
                  <a:schemeClr val="accent1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  <p:sp>
            <p:nvSpPr>
              <p:cNvPr id="82" name="橢圓 81">
                <a:extLst>
                  <a:ext uri="{FF2B5EF4-FFF2-40B4-BE49-F238E27FC236}">
                    <a16:creationId xmlns:a16="http://schemas.microsoft.com/office/drawing/2014/main" id="{B6693305-8A31-CB98-35F9-251AF462DBD2}"/>
                  </a:ext>
                </a:extLst>
              </p:cNvPr>
              <p:cNvSpPr/>
              <p:nvPr/>
            </p:nvSpPr>
            <p:spPr>
              <a:xfrm>
                <a:off x="8766714" y="3311949"/>
                <a:ext cx="328774" cy="328774"/>
              </a:xfrm>
              <a:prstGeom prst="ellipse">
                <a:avLst/>
              </a:prstGeom>
              <a:solidFill>
                <a:schemeClr val="accent2"/>
              </a:solidFill>
              <a:ln w="76200">
                <a:solidFill>
                  <a:schemeClr val="accent1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  <p:sp>
            <p:nvSpPr>
              <p:cNvPr id="84" name="矩形 83">
                <a:extLst>
                  <a:ext uri="{FF2B5EF4-FFF2-40B4-BE49-F238E27FC236}">
                    <a16:creationId xmlns:a16="http://schemas.microsoft.com/office/drawing/2014/main" id="{26548B11-0232-5146-2FC0-EEB2BE0969D7}"/>
                  </a:ext>
                </a:extLst>
              </p:cNvPr>
              <p:cNvSpPr/>
              <p:nvPr/>
            </p:nvSpPr>
            <p:spPr>
              <a:xfrm>
                <a:off x="7820009" y="1977804"/>
                <a:ext cx="328774" cy="328774"/>
              </a:xfrm>
              <a:prstGeom prst="rect">
                <a:avLst/>
              </a:prstGeom>
              <a:solidFill>
                <a:srgbClr val="F0A22E"/>
              </a:solidFill>
              <a:ln>
                <a:noFill/>
              </a:ln>
            </p:spPr>
            <p:style>
              <a:lnRef idx="3">
                <a:schemeClr val="lt1"/>
              </a:lnRef>
              <a:fillRef idx="1">
                <a:schemeClr val="accent5"/>
              </a:fillRef>
              <a:effectRef idx="1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  <p:sp>
            <p:nvSpPr>
              <p:cNvPr id="85" name="矩形 84">
                <a:extLst>
                  <a:ext uri="{FF2B5EF4-FFF2-40B4-BE49-F238E27FC236}">
                    <a16:creationId xmlns:a16="http://schemas.microsoft.com/office/drawing/2014/main" id="{A8C77A7E-E869-BE94-B999-538D8F6D0249}"/>
                  </a:ext>
                </a:extLst>
              </p:cNvPr>
              <p:cNvSpPr/>
              <p:nvPr/>
            </p:nvSpPr>
            <p:spPr>
              <a:xfrm>
                <a:off x="8255832" y="1982504"/>
                <a:ext cx="328774" cy="32877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  <p:sp>
            <p:nvSpPr>
              <p:cNvPr id="86" name="矩形 85">
                <a:extLst>
                  <a:ext uri="{FF2B5EF4-FFF2-40B4-BE49-F238E27FC236}">
                    <a16:creationId xmlns:a16="http://schemas.microsoft.com/office/drawing/2014/main" id="{DA188960-DCE1-7F8D-45AB-A3610198EB97}"/>
                  </a:ext>
                </a:extLst>
              </p:cNvPr>
              <p:cNvSpPr/>
              <p:nvPr/>
            </p:nvSpPr>
            <p:spPr>
              <a:xfrm>
                <a:off x="8672239" y="1971958"/>
                <a:ext cx="328774" cy="328774"/>
              </a:xfrm>
              <a:prstGeom prst="rect">
                <a:avLst/>
              </a:prstGeom>
              <a:solidFill>
                <a:srgbClr val="B58B8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</p:grpSp>
      </p:grpSp>
      <p:grpSp>
        <p:nvGrpSpPr>
          <p:cNvPr id="118" name="群組 117">
            <a:extLst>
              <a:ext uri="{FF2B5EF4-FFF2-40B4-BE49-F238E27FC236}">
                <a16:creationId xmlns:a16="http://schemas.microsoft.com/office/drawing/2014/main" id="{B4B2EB9D-7DD2-B85F-26C8-014CBCCE28CD}"/>
              </a:ext>
            </a:extLst>
          </p:cNvPr>
          <p:cNvGrpSpPr/>
          <p:nvPr/>
        </p:nvGrpSpPr>
        <p:grpSpPr>
          <a:xfrm>
            <a:off x="4391178" y="3685852"/>
            <a:ext cx="2260859" cy="2225273"/>
            <a:chOff x="4391178" y="3685852"/>
            <a:chExt cx="2260859" cy="2225273"/>
          </a:xfrm>
        </p:grpSpPr>
        <p:sp>
          <p:nvSpPr>
            <p:cNvPr id="83" name="箭號: 彎曲 82">
              <a:extLst>
                <a:ext uri="{FF2B5EF4-FFF2-40B4-BE49-F238E27FC236}">
                  <a16:creationId xmlns:a16="http://schemas.microsoft.com/office/drawing/2014/main" id="{9D506E01-AFA8-298C-2CCB-915A72B2C894}"/>
                </a:ext>
              </a:extLst>
            </p:cNvPr>
            <p:cNvSpPr/>
            <p:nvPr/>
          </p:nvSpPr>
          <p:spPr>
            <a:xfrm rot="16200000" flipH="1">
              <a:off x="5579467" y="3970049"/>
              <a:ext cx="955497" cy="1189643"/>
            </a:xfrm>
            <a:prstGeom prst="bentArrow">
              <a:avLst/>
            </a:prstGeom>
            <a:solidFill>
              <a:schemeClr val="tx1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>
                <a:solidFill>
                  <a:schemeClr val="tx1"/>
                </a:solidFill>
              </a:endParaRPr>
            </a:p>
          </p:txBody>
        </p:sp>
        <p:sp>
          <p:nvSpPr>
            <p:cNvPr id="89" name="矩形 88">
              <a:extLst>
                <a:ext uri="{FF2B5EF4-FFF2-40B4-BE49-F238E27FC236}">
                  <a16:creationId xmlns:a16="http://schemas.microsoft.com/office/drawing/2014/main" id="{5B6DDFBC-F799-EE31-9B1F-EE6915DA4F92}"/>
                </a:ext>
              </a:extLst>
            </p:cNvPr>
            <p:cNvSpPr/>
            <p:nvPr/>
          </p:nvSpPr>
          <p:spPr>
            <a:xfrm>
              <a:off x="6069954" y="3685852"/>
              <a:ext cx="328774" cy="328774"/>
            </a:xfrm>
            <a:prstGeom prst="rect">
              <a:avLst/>
            </a:prstGeom>
            <a:noFill/>
            <a:ln w="76200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92" name="等腰三角形 91">
              <a:extLst>
                <a:ext uri="{FF2B5EF4-FFF2-40B4-BE49-F238E27FC236}">
                  <a16:creationId xmlns:a16="http://schemas.microsoft.com/office/drawing/2014/main" id="{E48CD804-9E91-93CE-A70C-08DACE40CE84}"/>
                </a:ext>
              </a:extLst>
            </p:cNvPr>
            <p:cNvSpPr/>
            <p:nvPr/>
          </p:nvSpPr>
          <p:spPr>
            <a:xfrm>
              <a:off x="4966532" y="5463312"/>
              <a:ext cx="328774" cy="283426"/>
            </a:xfrm>
            <a:prstGeom prst="triangle">
              <a:avLst/>
            </a:prstGeom>
            <a:ln w="76200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93" name="橢圓 92">
              <a:extLst>
                <a:ext uri="{FF2B5EF4-FFF2-40B4-BE49-F238E27FC236}">
                  <a16:creationId xmlns:a16="http://schemas.microsoft.com/office/drawing/2014/main" id="{99876443-169A-62EF-879C-B7633F901D9A}"/>
                </a:ext>
              </a:extLst>
            </p:cNvPr>
            <p:cNvSpPr/>
            <p:nvPr/>
          </p:nvSpPr>
          <p:spPr>
            <a:xfrm>
              <a:off x="4391178" y="4973840"/>
              <a:ext cx="328774" cy="328774"/>
            </a:xfrm>
            <a:prstGeom prst="ellipse">
              <a:avLst/>
            </a:prstGeom>
            <a:solidFill>
              <a:schemeClr val="accent2"/>
            </a:solidFill>
            <a:ln w="76200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94" name="橢圓 93">
              <a:extLst>
                <a:ext uri="{FF2B5EF4-FFF2-40B4-BE49-F238E27FC236}">
                  <a16:creationId xmlns:a16="http://schemas.microsoft.com/office/drawing/2014/main" id="{1C558774-BC5D-D42D-8DC0-BD568D911701}"/>
                </a:ext>
              </a:extLst>
            </p:cNvPr>
            <p:cNvSpPr/>
            <p:nvPr/>
          </p:nvSpPr>
          <p:spPr>
            <a:xfrm>
              <a:off x="4903768" y="4878300"/>
              <a:ext cx="328774" cy="328774"/>
            </a:xfrm>
            <a:prstGeom prst="ellipse">
              <a:avLst/>
            </a:prstGeom>
            <a:solidFill>
              <a:schemeClr val="accent4"/>
            </a:solidFill>
            <a:ln w="76200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95" name="橢圓 94">
              <a:extLst>
                <a:ext uri="{FF2B5EF4-FFF2-40B4-BE49-F238E27FC236}">
                  <a16:creationId xmlns:a16="http://schemas.microsoft.com/office/drawing/2014/main" id="{2802BDF3-9233-0C0F-7A58-679F4DAC6109}"/>
                </a:ext>
              </a:extLst>
            </p:cNvPr>
            <p:cNvSpPr/>
            <p:nvPr/>
          </p:nvSpPr>
          <p:spPr>
            <a:xfrm>
              <a:off x="5977232" y="5097280"/>
              <a:ext cx="328774" cy="328774"/>
            </a:xfrm>
            <a:prstGeom prst="ellipse">
              <a:avLst/>
            </a:prstGeom>
            <a:solidFill>
              <a:schemeClr val="accent2"/>
            </a:solidFill>
            <a:ln w="76200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96" name="橢圓 95">
              <a:extLst>
                <a:ext uri="{FF2B5EF4-FFF2-40B4-BE49-F238E27FC236}">
                  <a16:creationId xmlns:a16="http://schemas.microsoft.com/office/drawing/2014/main" id="{59704539-D5B5-5A62-4A44-621F595C7B00}"/>
                </a:ext>
              </a:extLst>
            </p:cNvPr>
            <p:cNvSpPr/>
            <p:nvPr/>
          </p:nvSpPr>
          <p:spPr>
            <a:xfrm>
              <a:off x="5523815" y="5582351"/>
              <a:ext cx="328774" cy="328774"/>
            </a:xfrm>
            <a:prstGeom prst="ellipse">
              <a:avLst/>
            </a:prstGeom>
            <a:solidFill>
              <a:schemeClr val="accent4"/>
            </a:solidFill>
            <a:ln w="76200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97" name="橢圓 96">
              <a:extLst>
                <a:ext uri="{FF2B5EF4-FFF2-40B4-BE49-F238E27FC236}">
                  <a16:creationId xmlns:a16="http://schemas.microsoft.com/office/drawing/2014/main" id="{C5FE3850-2F7F-7D6E-4295-CC9F723C007B}"/>
                </a:ext>
              </a:extLst>
            </p:cNvPr>
            <p:cNvSpPr/>
            <p:nvPr/>
          </p:nvSpPr>
          <p:spPr>
            <a:xfrm>
              <a:off x="5348592" y="5066379"/>
              <a:ext cx="328774" cy="328774"/>
            </a:xfrm>
            <a:prstGeom prst="ellipse">
              <a:avLst/>
            </a:prstGeom>
            <a:solidFill>
              <a:schemeClr val="accent2"/>
            </a:solidFill>
            <a:ln w="76200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  <p:grpSp>
        <p:nvGrpSpPr>
          <p:cNvPr id="119" name="群組 118">
            <a:extLst>
              <a:ext uri="{FF2B5EF4-FFF2-40B4-BE49-F238E27FC236}">
                <a16:creationId xmlns:a16="http://schemas.microsoft.com/office/drawing/2014/main" id="{21C5D443-E20B-3330-5814-1B7D983FCDEC}"/>
              </a:ext>
            </a:extLst>
          </p:cNvPr>
          <p:cNvGrpSpPr/>
          <p:nvPr/>
        </p:nvGrpSpPr>
        <p:grpSpPr>
          <a:xfrm>
            <a:off x="9292012" y="3745481"/>
            <a:ext cx="2477698" cy="2972663"/>
            <a:chOff x="9292012" y="3745481"/>
            <a:chExt cx="2477698" cy="2972663"/>
          </a:xfrm>
        </p:grpSpPr>
        <p:sp>
          <p:nvSpPr>
            <p:cNvPr id="87" name="箭號: 彎曲 86">
              <a:extLst>
                <a:ext uri="{FF2B5EF4-FFF2-40B4-BE49-F238E27FC236}">
                  <a16:creationId xmlns:a16="http://schemas.microsoft.com/office/drawing/2014/main" id="{C72FE598-4D29-1AAF-2B20-D2E81F974A9C}"/>
                </a:ext>
              </a:extLst>
            </p:cNvPr>
            <p:cNvSpPr/>
            <p:nvPr/>
          </p:nvSpPr>
          <p:spPr>
            <a:xfrm rot="16200000" flipH="1" flipV="1">
              <a:off x="10583434" y="4129716"/>
              <a:ext cx="955497" cy="1039109"/>
            </a:xfrm>
            <a:prstGeom prst="bentArrow">
              <a:avLst/>
            </a:prstGeom>
            <a:solidFill>
              <a:schemeClr val="tx1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>
                <a:solidFill>
                  <a:schemeClr val="tx1"/>
                </a:solidFill>
              </a:endParaRPr>
            </a:p>
          </p:txBody>
        </p:sp>
        <p:sp>
          <p:nvSpPr>
            <p:cNvPr id="91" name="文字方塊 90">
              <a:extLst>
                <a:ext uri="{FF2B5EF4-FFF2-40B4-BE49-F238E27FC236}">
                  <a16:creationId xmlns:a16="http://schemas.microsoft.com/office/drawing/2014/main" id="{0DC4F970-DB32-B27D-6280-CC48D0C0151A}"/>
                </a:ext>
              </a:extLst>
            </p:cNvPr>
            <p:cNvSpPr txBox="1"/>
            <p:nvPr/>
          </p:nvSpPr>
          <p:spPr>
            <a:xfrm>
              <a:off x="10582587" y="3745481"/>
              <a:ext cx="8955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/>
                <a:t>Other</a:t>
              </a:r>
              <a:endParaRPr lang="zh-HK" altLang="en-US" dirty="0"/>
            </a:p>
          </p:txBody>
        </p:sp>
        <p:sp>
          <p:nvSpPr>
            <p:cNvPr id="98" name="等腰三角形 97">
              <a:extLst>
                <a:ext uri="{FF2B5EF4-FFF2-40B4-BE49-F238E27FC236}">
                  <a16:creationId xmlns:a16="http://schemas.microsoft.com/office/drawing/2014/main" id="{ED71CF23-E6A3-7E24-0883-8B9E092F0A3F}"/>
                </a:ext>
              </a:extLst>
            </p:cNvPr>
            <p:cNvSpPr/>
            <p:nvPr/>
          </p:nvSpPr>
          <p:spPr>
            <a:xfrm>
              <a:off x="10275879" y="6293005"/>
              <a:ext cx="328774" cy="283426"/>
            </a:xfrm>
            <a:prstGeom prst="triangle">
              <a:avLst/>
            </a:prstGeom>
            <a:ln w="76200"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99" name="等腰三角形 98">
              <a:extLst>
                <a:ext uri="{FF2B5EF4-FFF2-40B4-BE49-F238E27FC236}">
                  <a16:creationId xmlns:a16="http://schemas.microsoft.com/office/drawing/2014/main" id="{227B6BFB-1988-DB93-5D9B-F85E9F0D46AC}"/>
                </a:ext>
              </a:extLst>
            </p:cNvPr>
            <p:cNvSpPr/>
            <p:nvPr/>
          </p:nvSpPr>
          <p:spPr>
            <a:xfrm>
              <a:off x="10099505" y="6107895"/>
              <a:ext cx="328774" cy="283426"/>
            </a:xfrm>
            <a:prstGeom prst="triangle">
              <a:avLst/>
            </a:prstGeom>
            <a:ln w="762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00" name="等腰三角形 99">
              <a:extLst>
                <a:ext uri="{FF2B5EF4-FFF2-40B4-BE49-F238E27FC236}">
                  <a16:creationId xmlns:a16="http://schemas.microsoft.com/office/drawing/2014/main" id="{489774F0-F686-202B-9E1A-49F39FCEA38D}"/>
                </a:ext>
              </a:extLst>
            </p:cNvPr>
            <p:cNvSpPr/>
            <p:nvPr/>
          </p:nvSpPr>
          <p:spPr>
            <a:xfrm>
              <a:off x="10865975" y="6434718"/>
              <a:ext cx="328774" cy="283426"/>
            </a:xfrm>
            <a:prstGeom prst="triangle">
              <a:avLst/>
            </a:prstGeom>
            <a:ln w="762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01" name="等腰三角形 100">
              <a:extLst>
                <a:ext uri="{FF2B5EF4-FFF2-40B4-BE49-F238E27FC236}">
                  <a16:creationId xmlns:a16="http://schemas.microsoft.com/office/drawing/2014/main" id="{F31AF47D-45B9-6851-4D2C-6DF14CA67081}"/>
                </a:ext>
              </a:extLst>
            </p:cNvPr>
            <p:cNvSpPr/>
            <p:nvPr/>
          </p:nvSpPr>
          <p:spPr>
            <a:xfrm>
              <a:off x="9554439" y="6024813"/>
              <a:ext cx="328774" cy="283426"/>
            </a:xfrm>
            <a:prstGeom prst="triangle">
              <a:avLst/>
            </a:prstGeom>
            <a:ln w="76200"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02" name="等腰三角形 101">
              <a:extLst>
                <a:ext uri="{FF2B5EF4-FFF2-40B4-BE49-F238E27FC236}">
                  <a16:creationId xmlns:a16="http://schemas.microsoft.com/office/drawing/2014/main" id="{FCB41CB3-DE47-8497-055C-B18F4F733D57}"/>
                </a:ext>
              </a:extLst>
            </p:cNvPr>
            <p:cNvSpPr/>
            <p:nvPr/>
          </p:nvSpPr>
          <p:spPr>
            <a:xfrm>
              <a:off x="10750204" y="5966182"/>
              <a:ext cx="328774" cy="283426"/>
            </a:xfrm>
            <a:prstGeom prst="triangle">
              <a:avLst/>
            </a:prstGeom>
            <a:ln w="76200"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03" name="等腰三角形 102">
              <a:extLst>
                <a:ext uri="{FF2B5EF4-FFF2-40B4-BE49-F238E27FC236}">
                  <a16:creationId xmlns:a16="http://schemas.microsoft.com/office/drawing/2014/main" id="{0AA5BE36-09C1-BEB1-EA43-6D86F6097CB4}"/>
                </a:ext>
              </a:extLst>
            </p:cNvPr>
            <p:cNvSpPr/>
            <p:nvPr/>
          </p:nvSpPr>
          <p:spPr>
            <a:xfrm>
              <a:off x="10922916" y="5568173"/>
              <a:ext cx="328774" cy="283426"/>
            </a:xfrm>
            <a:prstGeom prst="triangle">
              <a:avLst/>
            </a:prstGeom>
            <a:ln w="762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04" name="等腰三角形 103">
              <a:extLst>
                <a:ext uri="{FF2B5EF4-FFF2-40B4-BE49-F238E27FC236}">
                  <a16:creationId xmlns:a16="http://schemas.microsoft.com/office/drawing/2014/main" id="{B3D38568-717D-F546-E4E2-9BE98D7604C2}"/>
                </a:ext>
              </a:extLst>
            </p:cNvPr>
            <p:cNvSpPr/>
            <p:nvPr/>
          </p:nvSpPr>
          <p:spPr>
            <a:xfrm>
              <a:off x="11230528" y="6306276"/>
              <a:ext cx="328774" cy="283426"/>
            </a:xfrm>
            <a:prstGeom prst="triangle">
              <a:avLst/>
            </a:prstGeom>
            <a:ln w="76200"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05" name="等腰三角形 104">
              <a:extLst>
                <a:ext uri="{FF2B5EF4-FFF2-40B4-BE49-F238E27FC236}">
                  <a16:creationId xmlns:a16="http://schemas.microsoft.com/office/drawing/2014/main" id="{373414CD-00A7-22E2-CE25-4CDD9D0B9FCD}"/>
                </a:ext>
              </a:extLst>
            </p:cNvPr>
            <p:cNvSpPr/>
            <p:nvPr/>
          </p:nvSpPr>
          <p:spPr>
            <a:xfrm>
              <a:off x="9961982" y="5832003"/>
              <a:ext cx="328774" cy="283426"/>
            </a:xfrm>
            <a:prstGeom prst="triangle">
              <a:avLst/>
            </a:prstGeom>
            <a:ln w="76200"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06" name="橢圓 105">
              <a:extLst>
                <a:ext uri="{FF2B5EF4-FFF2-40B4-BE49-F238E27FC236}">
                  <a16:creationId xmlns:a16="http://schemas.microsoft.com/office/drawing/2014/main" id="{8637B513-A2A4-E1DA-2354-7CC09AB5220B}"/>
                </a:ext>
              </a:extLst>
            </p:cNvPr>
            <p:cNvSpPr/>
            <p:nvPr/>
          </p:nvSpPr>
          <p:spPr>
            <a:xfrm>
              <a:off x="11399309" y="5313089"/>
              <a:ext cx="328774" cy="328774"/>
            </a:xfrm>
            <a:prstGeom prst="ellipse">
              <a:avLst/>
            </a:prstGeom>
            <a:ln w="762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07" name="等腰三角形 106">
              <a:extLst>
                <a:ext uri="{FF2B5EF4-FFF2-40B4-BE49-F238E27FC236}">
                  <a16:creationId xmlns:a16="http://schemas.microsoft.com/office/drawing/2014/main" id="{FD81225D-B001-1F2A-4515-E8668F3C4DC0}"/>
                </a:ext>
              </a:extLst>
            </p:cNvPr>
            <p:cNvSpPr/>
            <p:nvPr/>
          </p:nvSpPr>
          <p:spPr>
            <a:xfrm>
              <a:off x="11440936" y="5785658"/>
              <a:ext cx="328774" cy="283426"/>
            </a:xfrm>
            <a:prstGeom prst="triangle">
              <a:avLst/>
            </a:prstGeom>
            <a:ln w="76200"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08" name="等腰三角形 107">
              <a:extLst>
                <a:ext uri="{FF2B5EF4-FFF2-40B4-BE49-F238E27FC236}">
                  <a16:creationId xmlns:a16="http://schemas.microsoft.com/office/drawing/2014/main" id="{D5E49FAE-347C-AA6F-9D51-A0ACBFA86993}"/>
                </a:ext>
              </a:extLst>
            </p:cNvPr>
            <p:cNvSpPr/>
            <p:nvPr/>
          </p:nvSpPr>
          <p:spPr>
            <a:xfrm>
              <a:off x="10449205" y="5557204"/>
              <a:ext cx="328774" cy="283426"/>
            </a:xfrm>
            <a:prstGeom prst="triangle">
              <a:avLst/>
            </a:prstGeom>
            <a:ln w="76200"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09" name="等腰三角形 108">
              <a:extLst>
                <a:ext uri="{FF2B5EF4-FFF2-40B4-BE49-F238E27FC236}">
                  <a16:creationId xmlns:a16="http://schemas.microsoft.com/office/drawing/2014/main" id="{01EC6C2C-AFC0-96E7-A5A4-E04DFEDFCDEE}"/>
                </a:ext>
              </a:extLst>
            </p:cNvPr>
            <p:cNvSpPr/>
            <p:nvPr/>
          </p:nvSpPr>
          <p:spPr>
            <a:xfrm>
              <a:off x="9292012" y="5616621"/>
              <a:ext cx="328774" cy="283426"/>
            </a:xfrm>
            <a:prstGeom prst="triangle">
              <a:avLst/>
            </a:prstGeom>
            <a:ln w="76200"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10" name="等腰三角形 109">
              <a:extLst>
                <a:ext uri="{FF2B5EF4-FFF2-40B4-BE49-F238E27FC236}">
                  <a16:creationId xmlns:a16="http://schemas.microsoft.com/office/drawing/2014/main" id="{B059C952-C878-7779-AB48-482E1B0FADC8}"/>
                </a:ext>
              </a:extLst>
            </p:cNvPr>
            <p:cNvSpPr/>
            <p:nvPr/>
          </p:nvSpPr>
          <p:spPr>
            <a:xfrm>
              <a:off x="10377241" y="5097280"/>
              <a:ext cx="328774" cy="283426"/>
            </a:xfrm>
            <a:prstGeom prst="triangle">
              <a:avLst/>
            </a:prstGeom>
            <a:ln w="76200"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11" name="等腰三角形 110">
              <a:extLst>
                <a:ext uri="{FF2B5EF4-FFF2-40B4-BE49-F238E27FC236}">
                  <a16:creationId xmlns:a16="http://schemas.microsoft.com/office/drawing/2014/main" id="{769F550C-3518-2613-3119-8846409E2517}"/>
                </a:ext>
              </a:extLst>
            </p:cNvPr>
            <p:cNvSpPr/>
            <p:nvPr/>
          </p:nvSpPr>
          <p:spPr>
            <a:xfrm>
              <a:off x="9838959" y="6355817"/>
              <a:ext cx="328774" cy="283426"/>
            </a:xfrm>
            <a:prstGeom prst="triangle">
              <a:avLst/>
            </a:prstGeom>
            <a:ln w="762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12" name="等腰三角形 111">
              <a:extLst>
                <a:ext uri="{FF2B5EF4-FFF2-40B4-BE49-F238E27FC236}">
                  <a16:creationId xmlns:a16="http://schemas.microsoft.com/office/drawing/2014/main" id="{D1170070-535C-6682-6719-E122E608AF99}"/>
                </a:ext>
              </a:extLst>
            </p:cNvPr>
            <p:cNvSpPr/>
            <p:nvPr/>
          </p:nvSpPr>
          <p:spPr>
            <a:xfrm>
              <a:off x="9682003" y="5456424"/>
              <a:ext cx="328774" cy="283426"/>
            </a:xfrm>
            <a:prstGeom prst="triangle">
              <a:avLst/>
            </a:prstGeom>
            <a:ln w="76200"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  <p:sp>
        <p:nvSpPr>
          <p:cNvPr id="115" name="文字方塊 114">
            <a:extLst>
              <a:ext uri="{FF2B5EF4-FFF2-40B4-BE49-F238E27FC236}">
                <a16:creationId xmlns:a16="http://schemas.microsoft.com/office/drawing/2014/main" id="{A0DC9E89-0D69-95AD-96D4-C6907BE97075}"/>
              </a:ext>
            </a:extLst>
          </p:cNvPr>
          <p:cNvSpPr txBox="1"/>
          <p:nvPr/>
        </p:nvSpPr>
        <p:spPr>
          <a:xfrm>
            <a:off x="832513" y="1098791"/>
            <a:ext cx="780825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HK" sz="2400" dirty="0"/>
              <a:t>Goal: Sort these into shapes, using only </a:t>
            </a:r>
            <a:r>
              <a:rPr lang="en-US" altLang="zh-HK" sz="2400" dirty="0" err="1"/>
              <a:t>colour</a:t>
            </a:r>
            <a:r>
              <a:rPr lang="en-US" altLang="zh-HK" sz="2400" dirty="0"/>
              <a:t>.</a:t>
            </a:r>
            <a:endParaRPr lang="zh-HK" altLang="en-US" sz="2400" dirty="0"/>
          </a:p>
        </p:txBody>
      </p:sp>
      <p:pic>
        <p:nvPicPr>
          <p:cNvPr id="124" name="音訊 123">
            <a:hlinkClick r:id="" action="ppaction://media"/>
            <a:extLst>
              <a:ext uri="{FF2B5EF4-FFF2-40B4-BE49-F238E27FC236}">
                <a16:creationId xmlns:a16="http://schemas.microsoft.com/office/drawing/2014/main" id="{1F10D931-854E-0165-EEAD-A2961E0D2FF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792477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1018"/>
    </mc:Choice>
    <mc:Fallback>
      <p:transition spd="slow" advTm="1510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EB25023-0423-1C8C-95F7-82AB37B303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Interpreting </a:t>
            </a:r>
            <a:r>
              <a:rPr lang="en-US" altLang="zh-HK"/>
              <a:t>the decision tree</a:t>
            </a:r>
            <a:endParaRPr lang="zh-HK" altLang="en-US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CBE1911F-A79F-5131-4A03-6480E58FF23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2324" y="2082466"/>
            <a:ext cx="8605563" cy="4078010"/>
          </a:xfrm>
          <a:prstGeom prst="rect">
            <a:avLst/>
          </a:prstGeom>
        </p:spPr>
      </p:pic>
      <p:sp>
        <p:nvSpPr>
          <p:cNvPr id="6" name="橢圓 5">
            <a:extLst>
              <a:ext uri="{FF2B5EF4-FFF2-40B4-BE49-F238E27FC236}">
                <a16:creationId xmlns:a16="http://schemas.microsoft.com/office/drawing/2014/main" id="{CB335AC5-BEF6-5902-9376-47E9AE53822E}"/>
              </a:ext>
            </a:extLst>
          </p:cNvPr>
          <p:cNvSpPr/>
          <p:nvPr/>
        </p:nvSpPr>
        <p:spPr>
          <a:xfrm rot="2649001">
            <a:off x="4110806" y="1667372"/>
            <a:ext cx="2720366" cy="4941092"/>
          </a:xfrm>
          <a:prstGeom prst="ellipse">
            <a:avLst/>
          </a:prstGeom>
          <a:noFill/>
          <a:ln w="57150"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60D36111-C13C-01F0-E047-209D8632270A}"/>
              </a:ext>
            </a:extLst>
          </p:cNvPr>
          <p:cNvSpPr/>
          <p:nvPr/>
        </p:nvSpPr>
        <p:spPr>
          <a:xfrm>
            <a:off x="441789" y="1582221"/>
            <a:ext cx="3400633" cy="140053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sz="2000" dirty="0"/>
              <a:t>If the sequential position is not a second pair part or a post-expansion, then it’s most likely </a:t>
            </a:r>
            <a:r>
              <a:rPr lang="en-US" altLang="zh-HK" sz="2000" i="1" dirty="0" err="1"/>
              <a:t>mhm</a:t>
            </a:r>
            <a:endParaRPr lang="zh-HK" altLang="en-US" sz="2000" dirty="0"/>
          </a:p>
        </p:txBody>
      </p:sp>
      <p:sp>
        <p:nvSpPr>
          <p:cNvPr id="8" name="橢圓 7">
            <a:extLst>
              <a:ext uri="{FF2B5EF4-FFF2-40B4-BE49-F238E27FC236}">
                <a16:creationId xmlns:a16="http://schemas.microsoft.com/office/drawing/2014/main" id="{E21EF8FD-BC81-350D-2F95-FBB96090890D}"/>
              </a:ext>
            </a:extLst>
          </p:cNvPr>
          <p:cNvSpPr/>
          <p:nvPr/>
        </p:nvSpPr>
        <p:spPr>
          <a:xfrm rot="2649001">
            <a:off x="6714694" y="2017399"/>
            <a:ext cx="2904875" cy="4467839"/>
          </a:xfrm>
          <a:prstGeom prst="ellipse">
            <a:avLst/>
          </a:prstGeom>
          <a:noFill/>
          <a:ln w="57150">
            <a:solidFill>
              <a:schemeClr val="accent2">
                <a:lumMod val="75000"/>
              </a:schemeClr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40E767C3-CF70-05F1-F852-0F927A50540D}"/>
              </a:ext>
            </a:extLst>
          </p:cNvPr>
          <p:cNvSpPr/>
          <p:nvPr/>
        </p:nvSpPr>
        <p:spPr>
          <a:xfrm>
            <a:off x="308225" y="3429000"/>
            <a:ext cx="3000054" cy="140053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dirty="0"/>
              <a:t>If it is a second pair part or post-expansion, and was elicited, then it’s half / half chance</a:t>
            </a:r>
            <a:endParaRPr lang="zh-HK" altLang="en-US" dirty="0"/>
          </a:p>
        </p:txBody>
      </p:sp>
      <p:sp>
        <p:nvSpPr>
          <p:cNvPr id="10" name="橢圓 9">
            <a:extLst>
              <a:ext uri="{FF2B5EF4-FFF2-40B4-BE49-F238E27FC236}">
                <a16:creationId xmlns:a16="http://schemas.microsoft.com/office/drawing/2014/main" id="{624EA2E9-B00E-48FD-7881-028502458E73}"/>
              </a:ext>
            </a:extLst>
          </p:cNvPr>
          <p:cNvSpPr/>
          <p:nvPr/>
        </p:nvSpPr>
        <p:spPr>
          <a:xfrm rot="18742411">
            <a:off x="8439109" y="2349183"/>
            <a:ext cx="3033542" cy="4203503"/>
          </a:xfrm>
          <a:prstGeom prst="ellipse">
            <a:avLst/>
          </a:prstGeom>
          <a:noFill/>
          <a:ln w="57150">
            <a:solidFill>
              <a:schemeClr val="accent5">
                <a:lumMod val="50000"/>
              </a:schemeClr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15CB8C51-A90E-3E99-2DE1-E1AAF674CDAE}"/>
              </a:ext>
            </a:extLst>
          </p:cNvPr>
          <p:cNvSpPr/>
          <p:nvPr/>
        </p:nvSpPr>
        <p:spPr>
          <a:xfrm>
            <a:off x="309732" y="5221241"/>
            <a:ext cx="3000054" cy="147751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dirty="0"/>
              <a:t>If it is a second pair part or post-expansion, and was non-elicited, it’s most likely </a:t>
            </a:r>
            <a:r>
              <a:rPr lang="en-US" altLang="zh-HK" i="1" dirty="0"/>
              <a:t>yeah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2751328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8" grpId="0" animBg="1"/>
      <p:bldP spid="8" grpId="1" animBg="1"/>
      <p:bldP spid="9" grpId="0" animBg="1"/>
      <p:bldP spid="10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F19BAF3-7E20-4B9D-B544-BABAEEA1F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50648F4-ABCD-4DF0-8641-76CFB23547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989BE678-777B-482A-A616-FEDC47B162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F1EB4BD-9C7E-4AA3-9681-C7EB0DA625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4AAE3AA-3759-4D28-B0EF-575F25A514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28BE0C3-2102-4820-B88B-A448B184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36F49F72-2C9C-1A2E-8C10-F3528A2E8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6650" y="1454964"/>
            <a:ext cx="6837650" cy="330884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zh-HK" sz="7200"/>
              <a:t>Improving the visualisation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A93166A5-7885-DBCB-24C0-E6441B2B43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06650" y="4763803"/>
            <a:ext cx="6837650" cy="1464378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chemeClr val="bg2">
                  <a:lumMod val="40000"/>
                  <a:lumOff val="60000"/>
                </a:schemeClr>
              </a:buClr>
            </a:pPr>
            <a:endParaRPr lang="en-US" altLang="zh-HK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5" name="Picture 4" descr="Complete puzzle with one piece lit up">
            <a:extLst>
              <a:ext uri="{FF2B5EF4-FFF2-40B4-BE49-F238E27FC236}">
                <a16:creationId xmlns:a16="http://schemas.microsoft.com/office/drawing/2014/main" id="{A5532E28-DBF2-4381-5505-C15320DA0C5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5664" r="29947"/>
          <a:stretch/>
        </p:blipFill>
        <p:spPr>
          <a:xfrm>
            <a:off x="20" y="10"/>
            <a:ext cx="405893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546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7594FC8B-8CD2-407F-94F1-9C71F5AEC2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BABC971-8D40-4A4F-AC60-28B9172789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B9C04DC5-313B-4FE4-B868-5672A3764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91AE23E-90C9-4963-96E2-8DADBFC3BC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5F93E90-4379-4AAC-B021-E5FA6D974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329FDD08-42D8-4AFF-90E5-5DAA5BC4CB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31BE02D4-060C-07B8-34E7-98F2709F3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1925" y="1325880"/>
            <a:ext cx="3352375" cy="3066507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zh-HK" sz="3400"/>
              <a:t>Making the tree easier to understand …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C1E981B-F06E-48B4-9275-F4B261AFCA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157124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36">
            <a:extLst>
              <a:ext uri="{FF2B5EF4-FFF2-40B4-BE49-F238E27FC236}">
                <a16:creationId xmlns:a16="http://schemas.microsoft.com/office/drawing/2014/main" id="{312E2C24-0CD2-4071-8CE2-B059993A99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463681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 5">
            <a:extLst>
              <a:ext uri="{FF2B5EF4-FFF2-40B4-BE49-F238E27FC236}">
                <a16:creationId xmlns:a16="http://schemas.microsoft.com/office/drawing/2014/main" id="{24F1DC13-C830-4B86-A9C6-927F5C55DB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5400000" flipH="1">
            <a:off x="3708596" y="2756642"/>
            <a:ext cx="6858000" cy="1344715"/>
          </a:xfrm>
          <a:custGeom>
            <a:avLst/>
            <a:gdLst/>
            <a:ahLst/>
            <a:cxnLst/>
            <a:rect l="l" t="t" r="r" b="b"/>
            <a:pathLst>
              <a:path w="10000" h="8000">
                <a:moveTo>
                  <a:pt x="0" y="0"/>
                </a:moveTo>
                <a:lnTo>
                  <a:pt x="0" y="7970"/>
                </a:lnTo>
                <a:lnTo>
                  <a:pt x="10000" y="8000"/>
                </a:lnTo>
                <a:lnTo>
                  <a:pt x="10000" y="7"/>
                </a:lnTo>
                <a:lnTo>
                  <a:pt x="10000" y="7"/>
                </a:lnTo>
                <a:lnTo>
                  <a:pt x="9773" y="156"/>
                </a:lnTo>
                <a:lnTo>
                  <a:pt x="9547" y="298"/>
                </a:lnTo>
                <a:lnTo>
                  <a:pt x="9320" y="437"/>
                </a:lnTo>
                <a:lnTo>
                  <a:pt x="9092" y="556"/>
                </a:lnTo>
                <a:lnTo>
                  <a:pt x="8865" y="676"/>
                </a:lnTo>
                <a:lnTo>
                  <a:pt x="8637" y="788"/>
                </a:lnTo>
                <a:lnTo>
                  <a:pt x="8412" y="884"/>
                </a:lnTo>
                <a:lnTo>
                  <a:pt x="8184" y="975"/>
                </a:lnTo>
                <a:lnTo>
                  <a:pt x="7957" y="1058"/>
                </a:lnTo>
                <a:lnTo>
                  <a:pt x="7734" y="1130"/>
                </a:lnTo>
                <a:lnTo>
                  <a:pt x="7508" y="1202"/>
                </a:lnTo>
                <a:lnTo>
                  <a:pt x="7285" y="1262"/>
                </a:lnTo>
                <a:lnTo>
                  <a:pt x="7062" y="1309"/>
                </a:lnTo>
                <a:lnTo>
                  <a:pt x="6840" y="1358"/>
                </a:lnTo>
                <a:lnTo>
                  <a:pt x="6620" y="1399"/>
                </a:lnTo>
                <a:lnTo>
                  <a:pt x="6402" y="1428"/>
                </a:lnTo>
                <a:lnTo>
                  <a:pt x="6184" y="1453"/>
                </a:lnTo>
                <a:lnTo>
                  <a:pt x="5968" y="1477"/>
                </a:lnTo>
                <a:lnTo>
                  <a:pt x="5755" y="1488"/>
                </a:lnTo>
                <a:lnTo>
                  <a:pt x="5542" y="1500"/>
                </a:lnTo>
                <a:lnTo>
                  <a:pt x="5332" y="1506"/>
                </a:lnTo>
                <a:lnTo>
                  <a:pt x="5124" y="1500"/>
                </a:lnTo>
                <a:lnTo>
                  <a:pt x="4918" y="1500"/>
                </a:lnTo>
                <a:lnTo>
                  <a:pt x="4714" y="1488"/>
                </a:lnTo>
                <a:lnTo>
                  <a:pt x="4514" y="1470"/>
                </a:lnTo>
                <a:lnTo>
                  <a:pt x="4316" y="1453"/>
                </a:lnTo>
                <a:lnTo>
                  <a:pt x="4122" y="1434"/>
                </a:lnTo>
                <a:lnTo>
                  <a:pt x="3929" y="1405"/>
                </a:lnTo>
                <a:lnTo>
                  <a:pt x="3739" y="1374"/>
                </a:lnTo>
                <a:lnTo>
                  <a:pt x="3553" y="1346"/>
                </a:lnTo>
                <a:lnTo>
                  <a:pt x="3190" y="1267"/>
                </a:lnTo>
                <a:lnTo>
                  <a:pt x="2842" y="1183"/>
                </a:lnTo>
                <a:lnTo>
                  <a:pt x="2508" y="1095"/>
                </a:lnTo>
                <a:lnTo>
                  <a:pt x="2192" y="998"/>
                </a:lnTo>
                <a:lnTo>
                  <a:pt x="1890" y="897"/>
                </a:lnTo>
                <a:lnTo>
                  <a:pt x="1610" y="788"/>
                </a:lnTo>
                <a:lnTo>
                  <a:pt x="1347" y="681"/>
                </a:lnTo>
                <a:lnTo>
                  <a:pt x="1105" y="574"/>
                </a:lnTo>
                <a:lnTo>
                  <a:pt x="883" y="473"/>
                </a:lnTo>
                <a:lnTo>
                  <a:pt x="686" y="377"/>
                </a:lnTo>
                <a:lnTo>
                  <a:pt x="508" y="286"/>
                </a:lnTo>
                <a:lnTo>
                  <a:pt x="358" y="210"/>
                </a:lnTo>
                <a:lnTo>
                  <a:pt x="232" y="138"/>
                </a:lnTo>
                <a:lnTo>
                  <a:pt x="59" y="35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C84125ED-D847-01CE-6FCA-D28ADA01B6B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1008" y="570702"/>
            <a:ext cx="6766329" cy="5548389"/>
          </a:xfrm>
          <a:prstGeom prst="rect">
            <a:avLst/>
          </a:prstGeom>
          <a:effectLst/>
        </p:spPr>
      </p:pic>
      <p:pic>
        <p:nvPicPr>
          <p:cNvPr id="8" name="音訊 7">
            <a:hlinkClick r:id="" action="ppaction://media"/>
            <a:extLst>
              <a:ext uri="{FF2B5EF4-FFF2-40B4-BE49-F238E27FC236}">
                <a16:creationId xmlns:a16="http://schemas.microsoft.com/office/drawing/2014/main" id="{D0FAB09D-9688-4BCD-955C-B8B7D76E023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5876327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153"/>
    </mc:Choice>
    <mc:Fallback>
      <p:transition spd="slow" advTm="315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.2|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.2|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4|12.8|21.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5.4|9.3|46.8|7.9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離子">
  <a:themeElements>
    <a:clrScheme name="黃橙色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離子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離子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A207AED3-9ABC-4A18-9978-A59B65688B15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4258</TotalTime>
  <Words>297</Words>
  <Application>Microsoft Office PowerPoint</Application>
  <PresentationFormat>寬螢幕</PresentationFormat>
  <Paragraphs>92</Paragraphs>
  <Slides>11</Slides>
  <Notes>1</Notes>
  <HiddenSlides>0</HiddenSlides>
  <MMClips>9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11</vt:i4>
      </vt:variant>
    </vt:vector>
  </HeadingPairs>
  <TitlesOfParts>
    <vt:vector size="16" baseType="lpstr">
      <vt:lpstr>Arial</vt:lpstr>
      <vt:lpstr>Calibri</vt:lpstr>
      <vt:lpstr>Century Gothic</vt:lpstr>
      <vt:lpstr>Wingdings 3</vt:lpstr>
      <vt:lpstr>離子</vt:lpstr>
      <vt:lpstr>LING 194 Week 6 Preparations (1):  Conditional inference trees</vt:lpstr>
      <vt:lpstr>Can we guess when we use yeah and when we use mhm?</vt:lpstr>
      <vt:lpstr>The idea of predictive modelling</vt:lpstr>
      <vt:lpstr>The idea of predictive modelling</vt:lpstr>
      <vt:lpstr>Classification vs regression problems</vt:lpstr>
      <vt:lpstr>A basic conditional inference tree</vt:lpstr>
      <vt:lpstr>Decision tree</vt:lpstr>
      <vt:lpstr>Recursive partitioning algorithm</vt:lpstr>
      <vt:lpstr>Interpreting the decision tree</vt:lpstr>
      <vt:lpstr>Improving the visualisation</vt:lpstr>
      <vt:lpstr>Making the tree easier to understand 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LING 194 Week 4 Preparations (2):  Location charts and bar charts</dc:title>
  <dc:creator>Ryan Lai</dc:creator>
  <cp:lastModifiedBy>Ryan Lai</cp:lastModifiedBy>
  <cp:revision>63</cp:revision>
  <dcterms:created xsi:type="dcterms:W3CDTF">2023-07-09T06:28:52Z</dcterms:created>
  <dcterms:modified xsi:type="dcterms:W3CDTF">2023-07-15T22:24:32Z</dcterms:modified>
</cp:coreProperties>
</file>